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C732A3-FD9C-45A9-8FDE-AB2FB6BAA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" y="241718"/>
            <a:ext cx="11960352" cy="637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54</cp:revision>
  <dcterms:created xsi:type="dcterms:W3CDTF">2021-11-18T19:50:22Z</dcterms:created>
  <dcterms:modified xsi:type="dcterms:W3CDTF">2021-12-18T21:07:50Z</dcterms:modified>
</cp:coreProperties>
</file>