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F13B619-1CCA-472E-84E0-747FBA54C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179102"/>
            <a:ext cx="11923776" cy="649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53</cp:revision>
  <dcterms:created xsi:type="dcterms:W3CDTF">2021-11-18T19:50:22Z</dcterms:created>
  <dcterms:modified xsi:type="dcterms:W3CDTF">2021-12-17T20:35:44Z</dcterms:modified>
</cp:coreProperties>
</file>