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A18FE3-ED4F-409E-BB63-C043AAF78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" y="206088"/>
            <a:ext cx="11841480" cy="644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51</cp:revision>
  <dcterms:created xsi:type="dcterms:W3CDTF">2021-11-18T19:50:22Z</dcterms:created>
  <dcterms:modified xsi:type="dcterms:W3CDTF">2021-12-16T20:31:49Z</dcterms:modified>
</cp:coreProperties>
</file>