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A8D788-54BE-40B5-BEB2-42060EDC2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" y="258694"/>
            <a:ext cx="11923776" cy="634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50</cp:revision>
  <dcterms:created xsi:type="dcterms:W3CDTF">2021-11-18T19:50:22Z</dcterms:created>
  <dcterms:modified xsi:type="dcterms:W3CDTF">2021-12-15T21:05:52Z</dcterms:modified>
</cp:coreProperties>
</file>