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725EC4-8102-48AF-968E-8535A83D0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8" y="295391"/>
            <a:ext cx="11787187" cy="626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48</cp:revision>
  <dcterms:created xsi:type="dcterms:W3CDTF">2021-11-18T19:50:22Z</dcterms:created>
  <dcterms:modified xsi:type="dcterms:W3CDTF">2021-12-14T21:09:15Z</dcterms:modified>
</cp:coreProperties>
</file>