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749CBEA-A010-423C-8E21-55F209C66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" y="259855"/>
            <a:ext cx="11905488" cy="633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46</cp:revision>
  <dcterms:created xsi:type="dcterms:W3CDTF">2021-11-18T19:50:22Z</dcterms:created>
  <dcterms:modified xsi:type="dcterms:W3CDTF">2021-12-13T20:23:15Z</dcterms:modified>
</cp:coreProperties>
</file>