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1C1A24-AE0B-4D2A-A9D7-4FD3D179D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" y="233542"/>
            <a:ext cx="11905488" cy="63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45</cp:revision>
  <dcterms:created xsi:type="dcterms:W3CDTF">2021-11-18T19:50:22Z</dcterms:created>
  <dcterms:modified xsi:type="dcterms:W3CDTF">2021-12-12T19:30:55Z</dcterms:modified>
</cp:coreProperties>
</file>