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E00EF76-E84E-45EA-87FA-C3B6C992D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12" y="187965"/>
            <a:ext cx="11795760" cy="648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43</cp:revision>
  <dcterms:created xsi:type="dcterms:W3CDTF">2021-11-18T19:50:22Z</dcterms:created>
  <dcterms:modified xsi:type="dcterms:W3CDTF">2021-12-11T20:40:38Z</dcterms:modified>
</cp:coreProperties>
</file>