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395566-1F6B-40E5-B04F-04E3D7EF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56624"/>
            <a:ext cx="11859768" cy="634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39</cp:revision>
  <dcterms:created xsi:type="dcterms:W3CDTF">2021-11-18T19:50:22Z</dcterms:created>
  <dcterms:modified xsi:type="dcterms:W3CDTF">2021-12-09T19:11:37Z</dcterms:modified>
</cp:coreProperties>
</file>