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CE8484-FE2F-48DD-8E22-4D8EA41AE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8" y="176501"/>
            <a:ext cx="11615737" cy="650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35</cp:revision>
  <dcterms:created xsi:type="dcterms:W3CDTF">2021-11-18T19:50:22Z</dcterms:created>
  <dcterms:modified xsi:type="dcterms:W3CDTF">2021-12-07T19:40:10Z</dcterms:modified>
</cp:coreProperties>
</file>