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F191F6C-D4DC-43D0-B1A6-46618D5BFD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" y="225688"/>
            <a:ext cx="11815763" cy="640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32</cp:revision>
  <dcterms:created xsi:type="dcterms:W3CDTF">2021-11-18T19:50:22Z</dcterms:created>
  <dcterms:modified xsi:type="dcterms:W3CDTF">2021-12-06T18:41:58Z</dcterms:modified>
</cp:coreProperties>
</file>