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8C7FFF-229B-4D43-8A96-A344A0754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240472"/>
            <a:ext cx="11658600" cy="637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31</cp:revision>
  <dcterms:created xsi:type="dcterms:W3CDTF">2021-11-18T19:50:22Z</dcterms:created>
  <dcterms:modified xsi:type="dcterms:W3CDTF">2021-12-05T18:53:54Z</dcterms:modified>
</cp:coreProperties>
</file>