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B872697-FAA9-4C3F-ADAB-A1827969F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897"/>
            <a:ext cx="12192000" cy="640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29</cp:revision>
  <dcterms:created xsi:type="dcterms:W3CDTF">2021-11-18T19:50:22Z</dcterms:created>
  <dcterms:modified xsi:type="dcterms:W3CDTF">2021-12-04T19:53:45Z</dcterms:modified>
</cp:coreProperties>
</file>