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04.12.2021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137D285-1B8D-47DC-8166-52F50ED5A3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" y="279561"/>
            <a:ext cx="11915775" cy="6298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28</cp:revision>
  <dcterms:created xsi:type="dcterms:W3CDTF">2021-11-18T19:50:22Z</dcterms:created>
  <dcterms:modified xsi:type="dcterms:W3CDTF">2021-12-03T18:28:10Z</dcterms:modified>
</cp:coreProperties>
</file>