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75110CF-FDBA-462C-AED2-30D8D24B4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8" y="250578"/>
            <a:ext cx="11758612" cy="635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26</cp:revision>
  <dcterms:created xsi:type="dcterms:W3CDTF">2021-11-18T19:50:22Z</dcterms:created>
  <dcterms:modified xsi:type="dcterms:W3CDTF">2021-12-02T19:19:51Z</dcterms:modified>
</cp:coreProperties>
</file>