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293CE29-8C4A-4AFD-9303-288994844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8" y="254942"/>
            <a:ext cx="11830050" cy="634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</cp:revision>
  <dcterms:created xsi:type="dcterms:W3CDTF">2021-11-18T19:50:22Z</dcterms:created>
  <dcterms:modified xsi:type="dcterms:W3CDTF">2021-12-01T20:23:17Z</dcterms:modified>
</cp:coreProperties>
</file>