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9EAFF62-4932-4B95-92E5-A4E5DE07E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285598"/>
            <a:ext cx="11601450" cy="628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22</cp:revision>
  <dcterms:created xsi:type="dcterms:W3CDTF">2021-11-18T19:50:22Z</dcterms:created>
  <dcterms:modified xsi:type="dcterms:W3CDTF">2021-11-30T19:35:20Z</dcterms:modified>
</cp:coreProperties>
</file>