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55"/>
  </p:notesMasterIdLst>
  <p:sldIdLst>
    <p:sldId id="256" r:id="rId2"/>
    <p:sldId id="514" r:id="rId3"/>
    <p:sldId id="540" r:id="rId4"/>
    <p:sldId id="545" r:id="rId5"/>
    <p:sldId id="265" r:id="rId6"/>
    <p:sldId id="541" r:id="rId7"/>
    <p:sldId id="481" r:id="rId8"/>
    <p:sldId id="266" r:id="rId9"/>
    <p:sldId id="546" r:id="rId10"/>
    <p:sldId id="547" r:id="rId11"/>
    <p:sldId id="268" r:id="rId12"/>
    <p:sldId id="492" r:id="rId13"/>
    <p:sldId id="493" r:id="rId14"/>
    <p:sldId id="548" r:id="rId15"/>
    <p:sldId id="549" r:id="rId16"/>
    <p:sldId id="550" r:id="rId17"/>
    <p:sldId id="490" r:id="rId18"/>
    <p:sldId id="486" r:id="rId19"/>
    <p:sldId id="482" r:id="rId20"/>
    <p:sldId id="512" r:id="rId21"/>
    <p:sldId id="502" r:id="rId22"/>
    <p:sldId id="513" r:id="rId23"/>
    <p:sldId id="506" r:id="rId24"/>
    <p:sldId id="488" r:id="rId25"/>
    <p:sldId id="515" r:id="rId26"/>
    <p:sldId id="498" r:id="rId27"/>
    <p:sldId id="516" r:id="rId28"/>
    <p:sldId id="292" r:id="rId29"/>
    <p:sldId id="511" r:id="rId30"/>
    <p:sldId id="521" r:id="rId31"/>
    <p:sldId id="483" r:id="rId32"/>
    <p:sldId id="523" r:id="rId33"/>
    <p:sldId id="525" r:id="rId34"/>
    <p:sldId id="526" r:id="rId35"/>
    <p:sldId id="527" r:id="rId36"/>
    <p:sldId id="484" r:id="rId37"/>
    <p:sldId id="528" r:id="rId38"/>
    <p:sldId id="263" r:id="rId39"/>
    <p:sldId id="264" r:id="rId40"/>
    <p:sldId id="529" r:id="rId41"/>
    <p:sldId id="530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480" r:id="rId51"/>
    <p:sldId id="458" r:id="rId52"/>
    <p:sldId id="551" r:id="rId53"/>
    <p:sldId id="297" r:id="rId5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36313D2-F71A-4B02-B755-0B2574F6B97F}">
          <p14:sldIdLst>
            <p14:sldId id="256"/>
            <p14:sldId id="514"/>
            <p14:sldId id="540"/>
            <p14:sldId id="545"/>
            <p14:sldId id="265"/>
            <p14:sldId id="541"/>
            <p14:sldId id="481"/>
            <p14:sldId id="266"/>
            <p14:sldId id="546"/>
            <p14:sldId id="547"/>
          </p14:sldIdLst>
        </p14:section>
        <p14:section name="Раздел без заголовка" id="{716B4087-3621-413A-9909-36D1A3A6F165}">
          <p14:sldIdLst>
            <p14:sldId id="268"/>
            <p14:sldId id="492"/>
            <p14:sldId id="493"/>
            <p14:sldId id="548"/>
            <p14:sldId id="549"/>
            <p14:sldId id="550"/>
            <p14:sldId id="490"/>
            <p14:sldId id="486"/>
            <p14:sldId id="482"/>
            <p14:sldId id="512"/>
            <p14:sldId id="502"/>
            <p14:sldId id="513"/>
            <p14:sldId id="506"/>
            <p14:sldId id="488"/>
            <p14:sldId id="515"/>
            <p14:sldId id="498"/>
            <p14:sldId id="516"/>
            <p14:sldId id="292"/>
            <p14:sldId id="511"/>
            <p14:sldId id="521"/>
            <p14:sldId id="483"/>
            <p14:sldId id="523"/>
            <p14:sldId id="525"/>
            <p14:sldId id="526"/>
            <p14:sldId id="527"/>
            <p14:sldId id="484"/>
            <p14:sldId id="528"/>
            <p14:sldId id="263"/>
            <p14:sldId id="264"/>
            <p14:sldId id="529"/>
            <p14:sldId id="530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480"/>
            <p14:sldId id="458"/>
            <p14:sldId id="551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4" autoAdjust="0"/>
    <p:restoredTop sz="86918" autoAdjust="0"/>
  </p:normalViewPr>
  <p:slideViewPr>
    <p:cSldViewPr snapToGrid="0">
      <p:cViewPr varScale="1">
        <p:scale>
          <a:sx n="101" d="100"/>
          <a:sy n="101" d="100"/>
        </p:scale>
        <p:origin x="66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svg"/><Relationship Id="rId1" Type="http://schemas.openxmlformats.org/officeDocument/2006/relationships/image" Target="../media/image50.png"/><Relationship Id="rId6" Type="http://schemas.openxmlformats.org/officeDocument/2006/relationships/image" Target="../media/image64.svg"/><Relationship Id="rId5" Type="http://schemas.openxmlformats.org/officeDocument/2006/relationships/image" Target="../media/image52.png"/><Relationship Id="rId4" Type="http://schemas.openxmlformats.org/officeDocument/2006/relationships/image" Target="../media/image6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74.svg"/><Relationship Id="rId1" Type="http://schemas.openxmlformats.org/officeDocument/2006/relationships/image" Target="../media/image60.png"/><Relationship Id="rId6" Type="http://schemas.openxmlformats.org/officeDocument/2006/relationships/image" Target="../media/image78.svg"/><Relationship Id="rId5" Type="http://schemas.openxmlformats.org/officeDocument/2006/relationships/image" Target="../media/image62.png"/><Relationship Id="rId4" Type="http://schemas.openxmlformats.org/officeDocument/2006/relationships/image" Target="../media/image7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svg"/><Relationship Id="rId1" Type="http://schemas.openxmlformats.org/officeDocument/2006/relationships/image" Target="../media/image50.png"/><Relationship Id="rId6" Type="http://schemas.openxmlformats.org/officeDocument/2006/relationships/image" Target="../media/image64.svg"/><Relationship Id="rId5" Type="http://schemas.openxmlformats.org/officeDocument/2006/relationships/image" Target="../media/image52.png"/><Relationship Id="rId4" Type="http://schemas.openxmlformats.org/officeDocument/2006/relationships/image" Target="../media/image6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74.svg"/><Relationship Id="rId1" Type="http://schemas.openxmlformats.org/officeDocument/2006/relationships/image" Target="../media/image60.png"/><Relationship Id="rId6" Type="http://schemas.openxmlformats.org/officeDocument/2006/relationships/image" Target="../media/image78.svg"/><Relationship Id="rId5" Type="http://schemas.openxmlformats.org/officeDocument/2006/relationships/image" Target="../media/image62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B0AA5-8E7A-4281-B089-C656C0D6FA9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D5524F09-77C3-4DF1-934E-722E50108678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 инъекций</a:t>
          </a:r>
          <a:endParaRPr lang="x-none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54069-DC5A-427F-A521-2E4535C76AE3}" type="parTrans" cxnId="{F43D2514-9278-4C84-B524-C5BADD9E7B66}">
      <dgm:prSet/>
      <dgm:spPr/>
      <dgm:t>
        <a:bodyPr/>
        <a:lstStyle/>
        <a:p>
          <a:endParaRPr lang="x-none"/>
        </a:p>
      </dgm:t>
    </dgm:pt>
    <dgm:pt modelId="{4E77BAE0-D517-4BB3-9DC8-B63D2019552A}" type="sibTrans" cxnId="{F43D2514-9278-4C84-B524-C5BADD9E7B66}">
      <dgm:prSet/>
      <dgm:spPr/>
      <dgm:t>
        <a:bodyPr/>
        <a:lstStyle/>
        <a:p>
          <a:endParaRPr lang="x-none"/>
        </a:p>
      </dgm:t>
    </dgm:pt>
    <dgm:pt modelId="{FAFBE561-E3DE-47E8-AC22-F849F8724051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Чистое рабочее место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554B34-FC6F-4A3F-8D32-A7AB15D24C35}" type="parTrans" cxnId="{A4229FE1-AD8A-498D-9DF1-3BB6844229AE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19F45-811D-4DD8-88EC-04A3556E0535}" type="sibTrans" cxnId="{A4229FE1-AD8A-498D-9DF1-3BB6844229AE}">
      <dgm:prSet/>
      <dgm:spPr/>
      <dgm:t>
        <a:bodyPr/>
        <a:lstStyle/>
        <a:p>
          <a:endParaRPr lang="x-none"/>
        </a:p>
      </dgm:t>
    </dgm:pt>
    <dgm:pt modelId="{8D49AC0B-11EA-4DB5-AA85-BC4458C4AEDD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Гигиена рук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6BB02-02D6-47F7-819C-5B51F10312AD}" type="parTrans" cxnId="{3E36B9D6-8896-42C2-8BE1-77DBF63BA235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B1143-776B-468E-BEA5-BDE5CA690CD5}" type="sibTrans" cxnId="{3E36B9D6-8896-42C2-8BE1-77DBF63BA235}">
      <dgm:prSet/>
      <dgm:spPr/>
      <dgm:t>
        <a:bodyPr/>
        <a:lstStyle/>
        <a:p>
          <a:endParaRPr lang="x-none"/>
        </a:p>
      </dgm:t>
    </dgm:pt>
    <dgm:pt modelId="{43C59AAE-7DC9-483C-BF38-3EEF37AF9FD5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Одноразовый стерильный шприц с иглой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CB8C1-9638-43C7-8B05-5A49BC971A1D}" type="parTrans" cxnId="{42E49133-462C-4263-A86E-EF82FECDA93A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8B59E8-928B-4D25-86CD-777F61CBC385}" type="sibTrans" cxnId="{42E49133-462C-4263-A86E-EF82FECDA93A}">
      <dgm:prSet/>
      <dgm:spPr/>
      <dgm:t>
        <a:bodyPr/>
        <a:lstStyle/>
        <a:p>
          <a:endParaRPr lang="x-none"/>
        </a:p>
      </dgm:t>
    </dgm:pt>
    <dgm:pt modelId="{1E8DCB25-EB44-4D00-AD5F-F2ED8DAB0BAA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Стерильный раствор лекарства и растворителя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47E27E-12D3-44FE-B7D9-1CD5B2BB6AF8}" type="parTrans" cxnId="{4BD99C5F-EA35-4A08-8CA8-B78186CADA77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4E499-419C-4DC1-A88E-A6DEE7F7653E}" type="sibTrans" cxnId="{4BD99C5F-EA35-4A08-8CA8-B78186CADA77}">
      <dgm:prSet/>
      <dgm:spPr/>
      <dgm:t>
        <a:bodyPr/>
        <a:lstStyle/>
        <a:p>
          <a:endParaRPr lang="x-none"/>
        </a:p>
      </dgm:t>
    </dgm:pt>
    <dgm:pt modelId="{78775677-A5B7-492A-88A8-2B9AC46CB16B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утилизация отходов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EC192-AC6F-4740-96C7-75E4FB954753}" type="parTrans" cxnId="{0C9EABBE-498E-41B5-BB49-808E1BD41109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A04863-4140-4590-A4A8-8745DE54C4D9}" type="sibTrans" cxnId="{0C9EABBE-498E-41B5-BB49-808E1BD41109}">
      <dgm:prSet/>
      <dgm:spPr/>
      <dgm:t>
        <a:bodyPr/>
        <a:lstStyle/>
        <a:p>
          <a:endParaRPr lang="x-none"/>
        </a:p>
      </dgm:t>
    </dgm:pt>
    <dgm:pt modelId="{E1C1C3E6-6CF6-4129-97E4-4BF20ED38036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обработка места укола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2A0A6-7906-490F-875B-D286D8D00F4A}" type="parTrans" cxnId="{BF2F0D3D-0551-4F71-AF70-2DE157190BC6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4B7A2-FB0F-4179-B859-E03ADB8F13C8}" type="sibTrans" cxnId="{BF2F0D3D-0551-4F71-AF70-2DE157190BC6}">
      <dgm:prSet/>
      <dgm:spPr/>
      <dgm:t>
        <a:bodyPr/>
        <a:lstStyle/>
        <a:p>
          <a:endParaRPr lang="x-none"/>
        </a:p>
      </dgm:t>
    </dgm:pt>
    <dgm:pt modelId="{450EAC45-7397-47B6-969C-DCBEE73F005C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техника инъекций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1241E-6BFA-4CCA-99D9-A2AFA7D24DEB}" type="parTrans" cxnId="{ECA0D05D-ABB2-477F-A54E-D5CF955001B7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458E35-5970-4BE0-9114-F4E25DAA4BA0}" type="sibTrans" cxnId="{ECA0D05D-ABB2-477F-A54E-D5CF955001B7}">
      <dgm:prSet/>
      <dgm:spPr/>
      <dgm:t>
        <a:bodyPr/>
        <a:lstStyle/>
        <a:p>
          <a:endParaRPr lang="x-none"/>
        </a:p>
      </dgm:t>
    </dgm:pt>
    <dgm:pt modelId="{DCAA1C2B-010A-4AD9-9B07-95FAB882E635}">
      <dgm:prSet phldrT="[Текст]" custT="1"/>
      <dgm:spPr/>
      <dgm:t>
        <a:bodyPr vert="vert270"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утилизация острых предметов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8FADA-1E58-4636-BFC8-18E2BD552F13}" type="parTrans" cxnId="{DEEE2E10-FAB5-43D1-B766-1B7751FB9ADF}">
      <dgm:prSet/>
      <dgm:spPr/>
      <dgm:t>
        <a:bodyPr/>
        <a:lstStyle/>
        <a:p>
          <a:endParaRPr lang="x-none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AB549-908A-4C1D-8EFD-BA0DB731F26C}" type="sibTrans" cxnId="{DEEE2E10-FAB5-43D1-B766-1B7751FB9ADF}">
      <dgm:prSet/>
      <dgm:spPr/>
      <dgm:t>
        <a:bodyPr/>
        <a:lstStyle/>
        <a:p>
          <a:endParaRPr lang="x-none"/>
        </a:p>
      </dgm:t>
    </dgm:pt>
    <dgm:pt modelId="{5B0C092D-2CB1-44A5-9AE2-8B3B8FB505E1}" type="pres">
      <dgm:prSet presAssocID="{1C2B0AA5-8E7A-4281-B089-C656C0D6FA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564DDE-9EC4-4454-86C3-DC71F6816F96}" type="pres">
      <dgm:prSet presAssocID="{D5524F09-77C3-4DF1-934E-722E50108678}" presName="hierRoot1" presStyleCnt="0">
        <dgm:presLayoutVars>
          <dgm:hierBranch val="init"/>
        </dgm:presLayoutVars>
      </dgm:prSet>
      <dgm:spPr/>
    </dgm:pt>
    <dgm:pt modelId="{9775ACD1-B819-48DC-B8AE-90D393C7BB40}" type="pres">
      <dgm:prSet presAssocID="{D5524F09-77C3-4DF1-934E-722E50108678}" presName="rootComposite1" presStyleCnt="0"/>
      <dgm:spPr/>
    </dgm:pt>
    <dgm:pt modelId="{6F02B5F4-BDAB-4A18-9B07-4D0E21C11BA2}" type="pres">
      <dgm:prSet presAssocID="{D5524F09-77C3-4DF1-934E-722E50108678}" presName="rootText1" presStyleLbl="node0" presStyleIdx="0" presStyleCnt="1" custScaleX="672076" custScaleY="217676" custLinFactY="-88109" custLinFactNeighborX="378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ED64A0-10B3-4E68-83B7-95D8D3BE6475}" type="pres">
      <dgm:prSet presAssocID="{D5524F09-77C3-4DF1-934E-722E5010867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C8A5149-61E5-406C-8F80-C72975ABA592}" type="pres">
      <dgm:prSet presAssocID="{D5524F09-77C3-4DF1-934E-722E50108678}" presName="hierChild2" presStyleCnt="0"/>
      <dgm:spPr/>
    </dgm:pt>
    <dgm:pt modelId="{6E7B55E3-B34F-49E8-9E4D-8C6EBC30F938}" type="pres">
      <dgm:prSet presAssocID="{94554B34-FC6F-4A3F-8D32-A7AB15D24C35}" presName="Name37" presStyleLbl="parChTrans1D2" presStyleIdx="0" presStyleCnt="8"/>
      <dgm:spPr/>
      <dgm:t>
        <a:bodyPr/>
        <a:lstStyle/>
        <a:p>
          <a:endParaRPr lang="ru-RU"/>
        </a:p>
      </dgm:t>
    </dgm:pt>
    <dgm:pt modelId="{49D708D5-1EC7-4BCB-ACCC-74C34C82256C}" type="pres">
      <dgm:prSet presAssocID="{FAFBE561-E3DE-47E8-AC22-F849F8724051}" presName="hierRoot2" presStyleCnt="0">
        <dgm:presLayoutVars>
          <dgm:hierBranch val="init"/>
        </dgm:presLayoutVars>
      </dgm:prSet>
      <dgm:spPr/>
    </dgm:pt>
    <dgm:pt modelId="{04B7DE38-E93E-4EF5-83E6-E7AEA9BCD790}" type="pres">
      <dgm:prSet presAssocID="{FAFBE561-E3DE-47E8-AC22-F849F8724051}" presName="rootComposite" presStyleCnt="0"/>
      <dgm:spPr/>
    </dgm:pt>
    <dgm:pt modelId="{132CCBCB-DD99-4660-B274-C4D750A5755B}" type="pres">
      <dgm:prSet presAssocID="{FAFBE561-E3DE-47E8-AC22-F849F8724051}" presName="rootText" presStyleLbl="node2" presStyleIdx="0" presStyleCnt="8" custScaleY="689655" custLinFactNeighborX="12707" custLinFactNeighborY="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3E4AE4-13BB-4E0F-8832-3E30DED930D0}" type="pres">
      <dgm:prSet presAssocID="{FAFBE561-E3DE-47E8-AC22-F849F8724051}" presName="rootConnector" presStyleLbl="node2" presStyleIdx="0" presStyleCnt="8"/>
      <dgm:spPr/>
      <dgm:t>
        <a:bodyPr/>
        <a:lstStyle/>
        <a:p>
          <a:endParaRPr lang="ru-RU"/>
        </a:p>
      </dgm:t>
    </dgm:pt>
    <dgm:pt modelId="{539A1AEE-08A5-409F-91CE-0AC67FC1CF10}" type="pres">
      <dgm:prSet presAssocID="{FAFBE561-E3DE-47E8-AC22-F849F8724051}" presName="hierChild4" presStyleCnt="0"/>
      <dgm:spPr/>
    </dgm:pt>
    <dgm:pt modelId="{CFB90E0F-3635-44E2-B5D6-DE6DE4FF4D34}" type="pres">
      <dgm:prSet presAssocID="{FAFBE561-E3DE-47E8-AC22-F849F8724051}" presName="hierChild5" presStyleCnt="0"/>
      <dgm:spPr/>
    </dgm:pt>
    <dgm:pt modelId="{BB7F8B1F-6694-4504-A70D-3CB3EED1A51C}" type="pres">
      <dgm:prSet presAssocID="{D996BB02-02D6-47F7-819C-5B51F10312AD}" presName="Name37" presStyleLbl="parChTrans1D2" presStyleIdx="1" presStyleCnt="8"/>
      <dgm:spPr/>
      <dgm:t>
        <a:bodyPr/>
        <a:lstStyle/>
        <a:p>
          <a:endParaRPr lang="ru-RU"/>
        </a:p>
      </dgm:t>
    </dgm:pt>
    <dgm:pt modelId="{5B5C56C0-F347-4BB9-8D45-796552F1DF3F}" type="pres">
      <dgm:prSet presAssocID="{8D49AC0B-11EA-4DB5-AA85-BC4458C4AEDD}" presName="hierRoot2" presStyleCnt="0">
        <dgm:presLayoutVars>
          <dgm:hierBranch val="init"/>
        </dgm:presLayoutVars>
      </dgm:prSet>
      <dgm:spPr/>
    </dgm:pt>
    <dgm:pt modelId="{258B9A47-6169-4654-8DFD-24F6637AB5EF}" type="pres">
      <dgm:prSet presAssocID="{8D49AC0B-11EA-4DB5-AA85-BC4458C4AEDD}" presName="rootComposite" presStyleCnt="0"/>
      <dgm:spPr/>
    </dgm:pt>
    <dgm:pt modelId="{DEBB6905-BD21-4653-9B06-9DC203836C0D}" type="pres">
      <dgm:prSet presAssocID="{8D49AC0B-11EA-4DB5-AA85-BC4458C4AEDD}" presName="rootText" presStyleLbl="node2" presStyleIdx="1" presStyleCnt="8" custScaleY="6889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2D805D-098B-46FC-AFE8-CC2E250A1505}" type="pres">
      <dgm:prSet presAssocID="{8D49AC0B-11EA-4DB5-AA85-BC4458C4AEDD}" presName="rootConnector" presStyleLbl="node2" presStyleIdx="1" presStyleCnt="8"/>
      <dgm:spPr/>
      <dgm:t>
        <a:bodyPr/>
        <a:lstStyle/>
        <a:p>
          <a:endParaRPr lang="ru-RU"/>
        </a:p>
      </dgm:t>
    </dgm:pt>
    <dgm:pt modelId="{A9FFADED-5F64-42CB-B8A9-69EC397C232F}" type="pres">
      <dgm:prSet presAssocID="{8D49AC0B-11EA-4DB5-AA85-BC4458C4AEDD}" presName="hierChild4" presStyleCnt="0"/>
      <dgm:spPr/>
    </dgm:pt>
    <dgm:pt modelId="{BB63F42F-E25D-4EB4-820E-E98573F56A2C}" type="pres">
      <dgm:prSet presAssocID="{8D49AC0B-11EA-4DB5-AA85-BC4458C4AEDD}" presName="hierChild5" presStyleCnt="0"/>
      <dgm:spPr/>
    </dgm:pt>
    <dgm:pt modelId="{2990984A-4CD7-4739-928A-238222F1745B}" type="pres">
      <dgm:prSet presAssocID="{55CCB8C1-9638-43C7-8B05-5A49BC971A1D}" presName="Name37" presStyleLbl="parChTrans1D2" presStyleIdx="2" presStyleCnt="8"/>
      <dgm:spPr/>
      <dgm:t>
        <a:bodyPr/>
        <a:lstStyle/>
        <a:p>
          <a:endParaRPr lang="ru-RU"/>
        </a:p>
      </dgm:t>
    </dgm:pt>
    <dgm:pt modelId="{13F1B366-23A8-491C-BFB0-6D6A284457D6}" type="pres">
      <dgm:prSet presAssocID="{43C59AAE-7DC9-483C-BF38-3EEF37AF9FD5}" presName="hierRoot2" presStyleCnt="0">
        <dgm:presLayoutVars>
          <dgm:hierBranch val="init"/>
        </dgm:presLayoutVars>
      </dgm:prSet>
      <dgm:spPr/>
    </dgm:pt>
    <dgm:pt modelId="{44015CDC-4E07-4D81-AD42-E5A682E5CB7E}" type="pres">
      <dgm:prSet presAssocID="{43C59AAE-7DC9-483C-BF38-3EEF37AF9FD5}" presName="rootComposite" presStyleCnt="0"/>
      <dgm:spPr/>
    </dgm:pt>
    <dgm:pt modelId="{39F8B616-77B9-4642-8914-56556DD554A9}" type="pres">
      <dgm:prSet presAssocID="{43C59AAE-7DC9-483C-BF38-3EEF37AF9FD5}" presName="rootText" presStyleLbl="node2" presStyleIdx="2" presStyleCnt="8" custScaleY="692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8D3CE4-F3C3-4D25-B749-A6F550A17528}" type="pres">
      <dgm:prSet presAssocID="{43C59AAE-7DC9-483C-BF38-3EEF37AF9FD5}" presName="rootConnector" presStyleLbl="node2" presStyleIdx="2" presStyleCnt="8"/>
      <dgm:spPr/>
      <dgm:t>
        <a:bodyPr/>
        <a:lstStyle/>
        <a:p>
          <a:endParaRPr lang="ru-RU"/>
        </a:p>
      </dgm:t>
    </dgm:pt>
    <dgm:pt modelId="{F30BCD67-01FF-4116-BDAF-7B638DFEDB8B}" type="pres">
      <dgm:prSet presAssocID="{43C59AAE-7DC9-483C-BF38-3EEF37AF9FD5}" presName="hierChild4" presStyleCnt="0"/>
      <dgm:spPr/>
    </dgm:pt>
    <dgm:pt modelId="{64FEA859-C20D-41E4-A2F9-9DC44133AC30}" type="pres">
      <dgm:prSet presAssocID="{43C59AAE-7DC9-483C-BF38-3EEF37AF9FD5}" presName="hierChild5" presStyleCnt="0"/>
      <dgm:spPr/>
    </dgm:pt>
    <dgm:pt modelId="{FC5D8683-BDF6-44C8-B459-B2BFDB376E8E}" type="pres">
      <dgm:prSet presAssocID="{7E47E27E-12D3-44FE-B7D9-1CD5B2BB6AF8}" presName="Name37" presStyleLbl="parChTrans1D2" presStyleIdx="3" presStyleCnt="8"/>
      <dgm:spPr/>
      <dgm:t>
        <a:bodyPr/>
        <a:lstStyle/>
        <a:p>
          <a:endParaRPr lang="ru-RU"/>
        </a:p>
      </dgm:t>
    </dgm:pt>
    <dgm:pt modelId="{049F7609-E7D5-4382-A94F-531BE0E68A3D}" type="pres">
      <dgm:prSet presAssocID="{1E8DCB25-EB44-4D00-AD5F-F2ED8DAB0BAA}" presName="hierRoot2" presStyleCnt="0">
        <dgm:presLayoutVars>
          <dgm:hierBranch val="init"/>
        </dgm:presLayoutVars>
      </dgm:prSet>
      <dgm:spPr/>
    </dgm:pt>
    <dgm:pt modelId="{4549E6B3-FBF4-4E32-B9D4-5E6C73094D9F}" type="pres">
      <dgm:prSet presAssocID="{1E8DCB25-EB44-4D00-AD5F-F2ED8DAB0BAA}" presName="rootComposite" presStyleCnt="0"/>
      <dgm:spPr/>
    </dgm:pt>
    <dgm:pt modelId="{47D98C91-1DCE-4D16-9E71-5DC4B8719F3A}" type="pres">
      <dgm:prSet presAssocID="{1E8DCB25-EB44-4D00-AD5F-F2ED8DAB0BAA}" presName="rootText" presStyleLbl="node2" presStyleIdx="3" presStyleCnt="8" custScaleY="697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16B8D1-F7ED-4A0C-98D6-2ED79A54EAFB}" type="pres">
      <dgm:prSet presAssocID="{1E8DCB25-EB44-4D00-AD5F-F2ED8DAB0BAA}" presName="rootConnector" presStyleLbl="node2" presStyleIdx="3" presStyleCnt="8"/>
      <dgm:spPr/>
      <dgm:t>
        <a:bodyPr/>
        <a:lstStyle/>
        <a:p>
          <a:endParaRPr lang="ru-RU"/>
        </a:p>
      </dgm:t>
    </dgm:pt>
    <dgm:pt modelId="{C3BB59F0-AF1B-4B70-87AC-E6FD8AF0F806}" type="pres">
      <dgm:prSet presAssocID="{1E8DCB25-EB44-4D00-AD5F-F2ED8DAB0BAA}" presName="hierChild4" presStyleCnt="0"/>
      <dgm:spPr/>
    </dgm:pt>
    <dgm:pt modelId="{8B349CFD-C7DB-4E47-A6F8-426ABD7EE163}" type="pres">
      <dgm:prSet presAssocID="{1E8DCB25-EB44-4D00-AD5F-F2ED8DAB0BAA}" presName="hierChild5" presStyleCnt="0"/>
      <dgm:spPr/>
    </dgm:pt>
    <dgm:pt modelId="{7627EDD5-AEB4-4270-9AEA-25A47448F2A6}" type="pres">
      <dgm:prSet presAssocID="{8052A0A6-7906-490F-875B-D286D8D00F4A}" presName="Name37" presStyleLbl="parChTrans1D2" presStyleIdx="4" presStyleCnt="8"/>
      <dgm:spPr/>
      <dgm:t>
        <a:bodyPr/>
        <a:lstStyle/>
        <a:p>
          <a:endParaRPr lang="ru-RU"/>
        </a:p>
      </dgm:t>
    </dgm:pt>
    <dgm:pt modelId="{D2EDF3A0-2B20-430C-B93E-E17248AD1849}" type="pres">
      <dgm:prSet presAssocID="{E1C1C3E6-6CF6-4129-97E4-4BF20ED38036}" presName="hierRoot2" presStyleCnt="0">
        <dgm:presLayoutVars>
          <dgm:hierBranch val="init"/>
        </dgm:presLayoutVars>
      </dgm:prSet>
      <dgm:spPr/>
    </dgm:pt>
    <dgm:pt modelId="{DFD4D142-011C-4B0C-A837-E0B9F53013DE}" type="pres">
      <dgm:prSet presAssocID="{E1C1C3E6-6CF6-4129-97E4-4BF20ED38036}" presName="rootComposite" presStyleCnt="0"/>
      <dgm:spPr/>
    </dgm:pt>
    <dgm:pt modelId="{EA334497-8B8A-4FC0-90EB-0D6B387C1C8C}" type="pres">
      <dgm:prSet presAssocID="{E1C1C3E6-6CF6-4129-97E4-4BF20ED38036}" presName="rootText" presStyleLbl="node2" presStyleIdx="4" presStyleCnt="8" custScaleY="697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537061-EA44-464F-8EBB-6FFA9950666D}" type="pres">
      <dgm:prSet presAssocID="{E1C1C3E6-6CF6-4129-97E4-4BF20ED38036}" presName="rootConnector" presStyleLbl="node2" presStyleIdx="4" presStyleCnt="8"/>
      <dgm:spPr/>
      <dgm:t>
        <a:bodyPr/>
        <a:lstStyle/>
        <a:p>
          <a:endParaRPr lang="ru-RU"/>
        </a:p>
      </dgm:t>
    </dgm:pt>
    <dgm:pt modelId="{B0623E7C-82E4-422D-9537-428A19E4BB5A}" type="pres">
      <dgm:prSet presAssocID="{E1C1C3E6-6CF6-4129-97E4-4BF20ED38036}" presName="hierChild4" presStyleCnt="0"/>
      <dgm:spPr/>
    </dgm:pt>
    <dgm:pt modelId="{F3CA522F-1066-48E5-9182-5EA245CD526D}" type="pres">
      <dgm:prSet presAssocID="{E1C1C3E6-6CF6-4129-97E4-4BF20ED38036}" presName="hierChild5" presStyleCnt="0"/>
      <dgm:spPr/>
    </dgm:pt>
    <dgm:pt modelId="{02603B95-9A6E-4BA4-BFEF-AD1807D5E7EE}" type="pres">
      <dgm:prSet presAssocID="{F671241E-6BFA-4CCA-99D9-A2AFA7D24DEB}" presName="Name37" presStyleLbl="parChTrans1D2" presStyleIdx="5" presStyleCnt="8"/>
      <dgm:spPr/>
      <dgm:t>
        <a:bodyPr/>
        <a:lstStyle/>
        <a:p>
          <a:endParaRPr lang="ru-RU"/>
        </a:p>
      </dgm:t>
    </dgm:pt>
    <dgm:pt modelId="{F60E5CE0-C4A7-4DE0-B445-DC6D90F9A384}" type="pres">
      <dgm:prSet presAssocID="{450EAC45-7397-47B6-969C-DCBEE73F005C}" presName="hierRoot2" presStyleCnt="0">
        <dgm:presLayoutVars>
          <dgm:hierBranch val="init"/>
        </dgm:presLayoutVars>
      </dgm:prSet>
      <dgm:spPr/>
    </dgm:pt>
    <dgm:pt modelId="{6CF4CD37-894D-4A5C-A512-8AB7B77E7880}" type="pres">
      <dgm:prSet presAssocID="{450EAC45-7397-47B6-969C-DCBEE73F005C}" presName="rootComposite" presStyleCnt="0"/>
      <dgm:spPr/>
    </dgm:pt>
    <dgm:pt modelId="{D7C434AF-CCEB-45DF-BA30-15F26529DE48}" type="pres">
      <dgm:prSet presAssocID="{450EAC45-7397-47B6-969C-DCBEE73F005C}" presName="rootText" presStyleLbl="node2" presStyleIdx="5" presStyleCnt="8" custScaleY="6938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D813D-9F42-4392-BFDA-D4761D593263}" type="pres">
      <dgm:prSet presAssocID="{450EAC45-7397-47B6-969C-DCBEE73F005C}" presName="rootConnector" presStyleLbl="node2" presStyleIdx="5" presStyleCnt="8"/>
      <dgm:spPr/>
      <dgm:t>
        <a:bodyPr/>
        <a:lstStyle/>
        <a:p>
          <a:endParaRPr lang="ru-RU"/>
        </a:p>
      </dgm:t>
    </dgm:pt>
    <dgm:pt modelId="{AC61A54B-F61C-464A-B208-421B7A27C550}" type="pres">
      <dgm:prSet presAssocID="{450EAC45-7397-47B6-969C-DCBEE73F005C}" presName="hierChild4" presStyleCnt="0"/>
      <dgm:spPr/>
    </dgm:pt>
    <dgm:pt modelId="{071BAD39-8774-40C6-9F54-6E116191E9EB}" type="pres">
      <dgm:prSet presAssocID="{450EAC45-7397-47B6-969C-DCBEE73F005C}" presName="hierChild5" presStyleCnt="0"/>
      <dgm:spPr/>
    </dgm:pt>
    <dgm:pt modelId="{72DBCB23-E644-43C3-AAAC-DFEA88C273E8}" type="pres">
      <dgm:prSet presAssocID="{AF98FADA-1E58-4636-BFC8-18E2BD552F13}" presName="Name37" presStyleLbl="parChTrans1D2" presStyleIdx="6" presStyleCnt="8"/>
      <dgm:spPr/>
      <dgm:t>
        <a:bodyPr/>
        <a:lstStyle/>
        <a:p>
          <a:endParaRPr lang="ru-RU"/>
        </a:p>
      </dgm:t>
    </dgm:pt>
    <dgm:pt modelId="{0A47C2F1-FD04-4478-8E5D-2986E443BEB7}" type="pres">
      <dgm:prSet presAssocID="{DCAA1C2B-010A-4AD9-9B07-95FAB882E635}" presName="hierRoot2" presStyleCnt="0">
        <dgm:presLayoutVars>
          <dgm:hierBranch val="init"/>
        </dgm:presLayoutVars>
      </dgm:prSet>
      <dgm:spPr/>
    </dgm:pt>
    <dgm:pt modelId="{4A0416CA-9DBF-4174-97D4-3E51037B7494}" type="pres">
      <dgm:prSet presAssocID="{DCAA1C2B-010A-4AD9-9B07-95FAB882E635}" presName="rootComposite" presStyleCnt="0"/>
      <dgm:spPr/>
    </dgm:pt>
    <dgm:pt modelId="{0A0753F3-E625-44BE-9AC6-77D75FC0516A}" type="pres">
      <dgm:prSet presAssocID="{DCAA1C2B-010A-4AD9-9B07-95FAB882E635}" presName="rootText" presStyleLbl="node2" presStyleIdx="6" presStyleCnt="8" custScaleY="6838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D19FE7-E770-410F-9D57-A9E6A6A49BFE}" type="pres">
      <dgm:prSet presAssocID="{DCAA1C2B-010A-4AD9-9B07-95FAB882E635}" presName="rootConnector" presStyleLbl="node2" presStyleIdx="6" presStyleCnt="8"/>
      <dgm:spPr/>
      <dgm:t>
        <a:bodyPr/>
        <a:lstStyle/>
        <a:p>
          <a:endParaRPr lang="ru-RU"/>
        </a:p>
      </dgm:t>
    </dgm:pt>
    <dgm:pt modelId="{FCD8C711-DDA7-48C5-B38D-6BE64BDA907F}" type="pres">
      <dgm:prSet presAssocID="{DCAA1C2B-010A-4AD9-9B07-95FAB882E635}" presName="hierChild4" presStyleCnt="0"/>
      <dgm:spPr/>
    </dgm:pt>
    <dgm:pt modelId="{1E0A064C-C3E8-499B-8F04-205BD9C4785E}" type="pres">
      <dgm:prSet presAssocID="{DCAA1C2B-010A-4AD9-9B07-95FAB882E635}" presName="hierChild5" presStyleCnt="0"/>
      <dgm:spPr/>
    </dgm:pt>
    <dgm:pt modelId="{A7E025ED-D94A-4472-AA57-7F3E45292666}" type="pres">
      <dgm:prSet presAssocID="{BEAEC192-AC6F-4740-96C7-75E4FB954753}" presName="Name37" presStyleLbl="parChTrans1D2" presStyleIdx="7" presStyleCnt="8"/>
      <dgm:spPr/>
      <dgm:t>
        <a:bodyPr/>
        <a:lstStyle/>
        <a:p>
          <a:endParaRPr lang="ru-RU"/>
        </a:p>
      </dgm:t>
    </dgm:pt>
    <dgm:pt modelId="{1E49B613-76B4-4AC4-A138-8180FBA61360}" type="pres">
      <dgm:prSet presAssocID="{78775677-A5B7-492A-88A8-2B9AC46CB16B}" presName="hierRoot2" presStyleCnt="0">
        <dgm:presLayoutVars>
          <dgm:hierBranch val="init"/>
        </dgm:presLayoutVars>
      </dgm:prSet>
      <dgm:spPr/>
    </dgm:pt>
    <dgm:pt modelId="{D94149D3-F0D7-4565-8F47-652B28DDBEAB}" type="pres">
      <dgm:prSet presAssocID="{78775677-A5B7-492A-88A8-2B9AC46CB16B}" presName="rootComposite" presStyleCnt="0"/>
      <dgm:spPr/>
    </dgm:pt>
    <dgm:pt modelId="{56B0C845-9A17-4886-B811-1B2E411A4E1A}" type="pres">
      <dgm:prSet presAssocID="{78775677-A5B7-492A-88A8-2B9AC46CB16B}" presName="rootText" presStyleLbl="node2" presStyleIdx="7" presStyleCnt="8" custScaleY="689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73919-51A7-480F-8D50-FAF55792F948}" type="pres">
      <dgm:prSet presAssocID="{78775677-A5B7-492A-88A8-2B9AC46CB16B}" presName="rootConnector" presStyleLbl="node2" presStyleIdx="7" presStyleCnt="8"/>
      <dgm:spPr/>
      <dgm:t>
        <a:bodyPr/>
        <a:lstStyle/>
        <a:p>
          <a:endParaRPr lang="ru-RU"/>
        </a:p>
      </dgm:t>
    </dgm:pt>
    <dgm:pt modelId="{278DF4D9-DA7E-4F4C-A5DC-27D7804EB4B4}" type="pres">
      <dgm:prSet presAssocID="{78775677-A5B7-492A-88A8-2B9AC46CB16B}" presName="hierChild4" presStyleCnt="0"/>
      <dgm:spPr/>
    </dgm:pt>
    <dgm:pt modelId="{07CE9CCF-096E-4DB1-99F8-620AA737002D}" type="pres">
      <dgm:prSet presAssocID="{78775677-A5B7-492A-88A8-2B9AC46CB16B}" presName="hierChild5" presStyleCnt="0"/>
      <dgm:spPr/>
    </dgm:pt>
    <dgm:pt modelId="{1BE5086C-39A3-44D2-B82F-080DBF830A20}" type="pres">
      <dgm:prSet presAssocID="{D5524F09-77C3-4DF1-934E-722E50108678}" presName="hierChild3" presStyleCnt="0"/>
      <dgm:spPr/>
    </dgm:pt>
  </dgm:ptLst>
  <dgm:cxnLst>
    <dgm:cxn modelId="{2F59DE1E-2EC1-48FD-8265-D1D2AD65C14A}" type="presOf" srcId="{FAFBE561-E3DE-47E8-AC22-F849F8724051}" destId="{132CCBCB-DD99-4660-B274-C4D750A5755B}" srcOrd="0" destOrd="0" presId="urn:microsoft.com/office/officeart/2005/8/layout/orgChart1"/>
    <dgm:cxn modelId="{BF2F0D3D-0551-4F71-AF70-2DE157190BC6}" srcId="{D5524F09-77C3-4DF1-934E-722E50108678}" destId="{E1C1C3E6-6CF6-4129-97E4-4BF20ED38036}" srcOrd="4" destOrd="0" parTransId="{8052A0A6-7906-490F-875B-D286D8D00F4A}" sibTransId="{BB44B7A2-FB0F-4179-B859-E03ADB8F13C8}"/>
    <dgm:cxn modelId="{C8805F2A-A44C-455E-8D86-60CCDBEFC508}" type="presOf" srcId="{7E47E27E-12D3-44FE-B7D9-1CD5B2BB6AF8}" destId="{FC5D8683-BDF6-44C8-B459-B2BFDB376E8E}" srcOrd="0" destOrd="0" presId="urn:microsoft.com/office/officeart/2005/8/layout/orgChart1"/>
    <dgm:cxn modelId="{DEEE2E10-FAB5-43D1-B766-1B7751FB9ADF}" srcId="{D5524F09-77C3-4DF1-934E-722E50108678}" destId="{DCAA1C2B-010A-4AD9-9B07-95FAB882E635}" srcOrd="6" destOrd="0" parTransId="{AF98FADA-1E58-4636-BFC8-18E2BD552F13}" sibTransId="{8D1AB549-908A-4C1D-8EFD-BA0DB731F26C}"/>
    <dgm:cxn modelId="{FF860D7A-C9BB-4E61-AAF4-5E2967BDE8EF}" type="presOf" srcId="{D5524F09-77C3-4DF1-934E-722E50108678}" destId="{6F02B5F4-BDAB-4A18-9B07-4D0E21C11BA2}" srcOrd="0" destOrd="0" presId="urn:microsoft.com/office/officeart/2005/8/layout/orgChart1"/>
    <dgm:cxn modelId="{334EB5FA-332E-4FC9-A1EF-DCDD5B6AC3B4}" type="presOf" srcId="{BEAEC192-AC6F-4740-96C7-75E4FB954753}" destId="{A7E025ED-D94A-4472-AA57-7F3E45292666}" srcOrd="0" destOrd="0" presId="urn:microsoft.com/office/officeart/2005/8/layout/orgChart1"/>
    <dgm:cxn modelId="{497BE2BE-EB19-4277-94F7-1CB69AD33858}" type="presOf" srcId="{78775677-A5B7-492A-88A8-2B9AC46CB16B}" destId="{76373919-51A7-480F-8D50-FAF55792F948}" srcOrd="1" destOrd="0" presId="urn:microsoft.com/office/officeart/2005/8/layout/orgChart1"/>
    <dgm:cxn modelId="{E1C88594-5392-480C-B0EC-6905F9654AB9}" type="presOf" srcId="{FAFBE561-E3DE-47E8-AC22-F849F8724051}" destId="{463E4AE4-13BB-4E0F-8832-3E30DED930D0}" srcOrd="1" destOrd="0" presId="urn:microsoft.com/office/officeart/2005/8/layout/orgChart1"/>
    <dgm:cxn modelId="{ECA0D05D-ABB2-477F-A54E-D5CF955001B7}" srcId="{D5524F09-77C3-4DF1-934E-722E50108678}" destId="{450EAC45-7397-47B6-969C-DCBEE73F005C}" srcOrd="5" destOrd="0" parTransId="{F671241E-6BFA-4CCA-99D9-A2AFA7D24DEB}" sibTransId="{E0458E35-5970-4BE0-9114-F4E25DAA4BA0}"/>
    <dgm:cxn modelId="{42E49133-462C-4263-A86E-EF82FECDA93A}" srcId="{D5524F09-77C3-4DF1-934E-722E50108678}" destId="{43C59AAE-7DC9-483C-BF38-3EEF37AF9FD5}" srcOrd="2" destOrd="0" parTransId="{55CCB8C1-9638-43C7-8B05-5A49BC971A1D}" sibTransId="{668B59E8-928B-4D25-86CD-777F61CBC385}"/>
    <dgm:cxn modelId="{E5406ECC-4505-4D0C-9BBF-451D0A0B1D04}" type="presOf" srcId="{8052A0A6-7906-490F-875B-D286D8D00F4A}" destId="{7627EDD5-AEB4-4270-9AEA-25A47448F2A6}" srcOrd="0" destOrd="0" presId="urn:microsoft.com/office/officeart/2005/8/layout/orgChart1"/>
    <dgm:cxn modelId="{3E36B9D6-8896-42C2-8BE1-77DBF63BA235}" srcId="{D5524F09-77C3-4DF1-934E-722E50108678}" destId="{8D49AC0B-11EA-4DB5-AA85-BC4458C4AEDD}" srcOrd="1" destOrd="0" parTransId="{D996BB02-02D6-47F7-819C-5B51F10312AD}" sibTransId="{F42B1143-776B-468E-BEA5-BDE5CA690CD5}"/>
    <dgm:cxn modelId="{2B676715-D150-4772-B64C-5FF40ABC5396}" type="presOf" srcId="{D996BB02-02D6-47F7-819C-5B51F10312AD}" destId="{BB7F8B1F-6694-4504-A70D-3CB3EED1A51C}" srcOrd="0" destOrd="0" presId="urn:microsoft.com/office/officeart/2005/8/layout/orgChart1"/>
    <dgm:cxn modelId="{4BD99C5F-EA35-4A08-8CA8-B78186CADA77}" srcId="{D5524F09-77C3-4DF1-934E-722E50108678}" destId="{1E8DCB25-EB44-4D00-AD5F-F2ED8DAB0BAA}" srcOrd="3" destOrd="0" parTransId="{7E47E27E-12D3-44FE-B7D9-1CD5B2BB6AF8}" sibTransId="{EF44E499-419C-4DC1-A88E-A6DEE7F7653E}"/>
    <dgm:cxn modelId="{99D69F77-C04B-4054-9056-5EAFF203FA02}" type="presOf" srcId="{E1C1C3E6-6CF6-4129-97E4-4BF20ED38036}" destId="{EA334497-8B8A-4FC0-90EB-0D6B387C1C8C}" srcOrd="0" destOrd="0" presId="urn:microsoft.com/office/officeart/2005/8/layout/orgChart1"/>
    <dgm:cxn modelId="{1496121B-2C6A-4B52-B008-A6EE7AE2A0DD}" type="presOf" srcId="{55CCB8C1-9638-43C7-8B05-5A49BC971A1D}" destId="{2990984A-4CD7-4739-928A-238222F1745B}" srcOrd="0" destOrd="0" presId="urn:microsoft.com/office/officeart/2005/8/layout/orgChart1"/>
    <dgm:cxn modelId="{2F1F0E3D-F976-4B49-B2F7-D76AD1E1EF93}" type="presOf" srcId="{AF98FADA-1E58-4636-BFC8-18E2BD552F13}" destId="{72DBCB23-E644-43C3-AAAC-DFEA88C273E8}" srcOrd="0" destOrd="0" presId="urn:microsoft.com/office/officeart/2005/8/layout/orgChart1"/>
    <dgm:cxn modelId="{A4229FE1-AD8A-498D-9DF1-3BB6844229AE}" srcId="{D5524F09-77C3-4DF1-934E-722E50108678}" destId="{FAFBE561-E3DE-47E8-AC22-F849F8724051}" srcOrd="0" destOrd="0" parTransId="{94554B34-FC6F-4A3F-8D32-A7AB15D24C35}" sibTransId="{5DC19F45-811D-4DD8-88EC-04A3556E0535}"/>
    <dgm:cxn modelId="{AD12A418-E491-42ED-B775-4BF668030D31}" type="presOf" srcId="{43C59AAE-7DC9-483C-BF38-3EEF37AF9FD5}" destId="{39F8B616-77B9-4642-8914-56556DD554A9}" srcOrd="0" destOrd="0" presId="urn:microsoft.com/office/officeart/2005/8/layout/orgChart1"/>
    <dgm:cxn modelId="{87A8E098-F227-4364-B2D8-49A5CCB64346}" type="presOf" srcId="{450EAC45-7397-47B6-969C-DCBEE73F005C}" destId="{D7C434AF-CCEB-45DF-BA30-15F26529DE48}" srcOrd="0" destOrd="0" presId="urn:microsoft.com/office/officeart/2005/8/layout/orgChart1"/>
    <dgm:cxn modelId="{6ABF5E17-83EF-45C3-B3F4-99909D7B1DF3}" type="presOf" srcId="{DCAA1C2B-010A-4AD9-9B07-95FAB882E635}" destId="{5BD19FE7-E770-410F-9D57-A9E6A6A49BFE}" srcOrd="1" destOrd="0" presId="urn:microsoft.com/office/officeart/2005/8/layout/orgChart1"/>
    <dgm:cxn modelId="{DBDC6990-020F-4F94-ADA5-44648A8A7E68}" type="presOf" srcId="{DCAA1C2B-010A-4AD9-9B07-95FAB882E635}" destId="{0A0753F3-E625-44BE-9AC6-77D75FC0516A}" srcOrd="0" destOrd="0" presId="urn:microsoft.com/office/officeart/2005/8/layout/orgChart1"/>
    <dgm:cxn modelId="{7250026D-66C6-4C5D-B1DF-F4F0909328D0}" type="presOf" srcId="{8D49AC0B-11EA-4DB5-AA85-BC4458C4AEDD}" destId="{DEBB6905-BD21-4653-9B06-9DC203836C0D}" srcOrd="0" destOrd="0" presId="urn:microsoft.com/office/officeart/2005/8/layout/orgChart1"/>
    <dgm:cxn modelId="{0C9EABBE-498E-41B5-BB49-808E1BD41109}" srcId="{D5524F09-77C3-4DF1-934E-722E50108678}" destId="{78775677-A5B7-492A-88A8-2B9AC46CB16B}" srcOrd="7" destOrd="0" parTransId="{BEAEC192-AC6F-4740-96C7-75E4FB954753}" sibTransId="{05A04863-4140-4590-A4A8-8745DE54C4D9}"/>
    <dgm:cxn modelId="{12D04507-408B-427C-998E-457E68A71635}" type="presOf" srcId="{E1C1C3E6-6CF6-4129-97E4-4BF20ED38036}" destId="{36537061-EA44-464F-8EBB-6FFA9950666D}" srcOrd="1" destOrd="0" presId="urn:microsoft.com/office/officeart/2005/8/layout/orgChart1"/>
    <dgm:cxn modelId="{A43265F1-CC07-46CD-A68E-FED8F296579F}" type="presOf" srcId="{1E8DCB25-EB44-4D00-AD5F-F2ED8DAB0BAA}" destId="{47D98C91-1DCE-4D16-9E71-5DC4B8719F3A}" srcOrd="0" destOrd="0" presId="urn:microsoft.com/office/officeart/2005/8/layout/orgChart1"/>
    <dgm:cxn modelId="{F43D2514-9278-4C84-B524-C5BADD9E7B66}" srcId="{1C2B0AA5-8E7A-4281-B089-C656C0D6FA92}" destId="{D5524F09-77C3-4DF1-934E-722E50108678}" srcOrd="0" destOrd="0" parTransId="{81554069-DC5A-427F-A521-2E4535C76AE3}" sibTransId="{4E77BAE0-D517-4BB3-9DC8-B63D2019552A}"/>
    <dgm:cxn modelId="{278AA3AE-B5F2-4C7F-80E3-B3EAB148D02B}" type="presOf" srcId="{43C59AAE-7DC9-483C-BF38-3EEF37AF9FD5}" destId="{638D3CE4-F3C3-4D25-B749-A6F550A17528}" srcOrd="1" destOrd="0" presId="urn:microsoft.com/office/officeart/2005/8/layout/orgChart1"/>
    <dgm:cxn modelId="{8BEB89AA-F36C-4D29-BC83-C946CFF3EE60}" type="presOf" srcId="{94554B34-FC6F-4A3F-8D32-A7AB15D24C35}" destId="{6E7B55E3-B34F-49E8-9E4D-8C6EBC30F938}" srcOrd="0" destOrd="0" presId="urn:microsoft.com/office/officeart/2005/8/layout/orgChart1"/>
    <dgm:cxn modelId="{9138EB47-DEDA-4067-912D-62F946079B3F}" type="presOf" srcId="{8D49AC0B-11EA-4DB5-AA85-BC4458C4AEDD}" destId="{A82D805D-098B-46FC-AFE8-CC2E250A1505}" srcOrd="1" destOrd="0" presId="urn:microsoft.com/office/officeart/2005/8/layout/orgChart1"/>
    <dgm:cxn modelId="{69B9783E-E983-4A71-8734-46FDC931F739}" type="presOf" srcId="{78775677-A5B7-492A-88A8-2B9AC46CB16B}" destId="{56B0C845-9A17-4886-B811-1B2E411A4E1A}" srcOrd="0" destOrd="0" presId="urn:microsoft.com/office/officeart/2005/8/layout/orgChart1"/>
    <dgm:cxn modelId="{A6D3B140-F374-428D-B9A9-1D430FCEB3C3}" type="presOf" srcId="{1E8DCB25-EB44-4D00-AD5F-F2ED8DAB0BAA}" destId="{5416B8D1-F7ED-4A0C-98D6-2ED79A54EAFB}" srcOrd="1" destOrd="0" presId="urn:microsoft.com/office/officeart/2005/8/layout/orgChart1"/>
    <dgm:cxn modelId="{3390328B-2DD4-40FA-9A51-5955D988E5D8}" type="presOf" srcId="{F671241E-6BFA-4CCA-99D9-A2AFA7D24DEB}" destId="{02603B95-9A6E-4BA4-BFEF-AD1807D5E7EE}" srcOrd="0" destOrd="0" presId="urn:microsoft.com/office/officeart/2005/8/layout/orgChart1"/>
    <dgm:cxn modelId="{0575AF1F-D497-4244-AB97-52E637913E56}" type="presOf" srcId="{D5524F09-77C3-4DF1-934E-722E50108678}" destId="{2DED64A0-10B3-4E68-83B7-95D8D3BE6475}" srcOrd="1" destOrd="0" presId="urn:microsoft.com/office/officeart/2005/8/layout/orgChart1"/>
    <dgm:cxn modelId="{8C8B3714-A4EC-4326-A011-99A06D7A3156}" type="presOf" srcId="{1C2B0AA5-8E7A-4281-B089-C656C0D6FA92}" destId="{5B0C092D-2CB1-44A5-9AE2-8B3B8FB505E1}" srcOrd="0" destOrd="0" presId="urn:microsoft.com/office/officeart/2005/8/layout/orgChart1"/>
    <dgm:cxn modelId="{F37B8E37-6F01-4F42-8B4D-1F7F4A337686}" type="presOf" srcId="{450EAC45-7397-47B6-969C-DCBEE73F005C}" destId="{C6ED813D-9F42-4392-BFDA-D4761D593263}" srcOrd="1" destOrd="0" presId="urn:microsoft.com/office/officeart/2005/8/layout/orgChart1"/>
    <dgm:cxn modelId="{9AD8DEDF-3535-4591-A36F-C4487DEF90DF}" type="presParOf" srcId="{5B0C092D-2CB1-44A5-9AE2-8B3B8FB505E1}" destId="{D7564DDE-9EC4-4454-86C3-DC71F6816F96}" srcOrd="0" destOrd="0" presId="urn:microsoft.com/office/officeart/2005/8/layout/orgChart1"/>
    <dgm:cxn modelId="{1794EE71-0E14-4A99-989A-5D27FF0E0DFF}" type="presParOf" srcId="{D7564DDE-9EC4-4454-86C3-DC71F6816F96}" destId="{9775ACD1-B819-48DC-B8AE-90D393C7BB40}" srcOrd="0" destOrd="0" presId="urn:microsoft.com/office/officeart/2005/8/layout/orgChart1"/>
    <dgm:cxn modelId="{32C10443-38F2-4862-8536-2146AB6F56CC}" type="presParOf" srcId="{9775ACD1-B819-48DC-B8AE-90D393C7BB40}" destId="{6F02B5F4-BDAB-4A18-9B07-4D0E21C11BA2}" srcOrd="0" destOrd="0" presId="urn:microsoft.com/office/officeart/2005/8/layout/orgChart1"/>
    <dgm:cxn modelId="{A46DF304-D10D-4F30-B710-85F34F3777DA}" type="presParOf" srcId="{9775ACD1-B819-48DC-B8AE-90D393C7BB40}" destId="{2DED64A0-10B3-4E68-83B7-95D8D3BE6475}" srcOrd="1" destOrd="0" presId="urn:microsoft.com/office/officeart/2005/8/layout/orgChart1"/>
    <dgm:cxn modelId="{2B400F5E-614B-4228-8920-1F1DC631A0FA}" type="presParOf" srcId="{D7564DDE-9EC4-4454-86C3-DC71F6816F96}" destId="{DC8A5149-61E5-406C-8F80-C72975ABA592}" srcOrd="1" destOrd="0" presId="urn:microsoft.com/office/officeart/2005/8/layout/orgChart1"/>
    <dgm:cxn modelId="{CF46C9B9-2F46-4630-8656-F8178DB2CCAA}" type="presParOf" srcId="{DC8A5149-61E5-406C-8F80-C72975ABA592}" destId="{6E7B55E3-B34F-49E8-9E4D-8C6EBC30F938}" srcOrd="0" destOrd="0" presId="urn:microsoft.com/office/officeart/2005/8/layout/orgChart1"/>
    <dgm:cxn modelId="{CD14FDFD-4944-4309-8D23-7770E4522EED}" type="presParOf" srcId="{DC8A5149-61E5-406C-8F80-C72975ABA592}" destId="{49D708D5-1EC7-4BCB-ACCC-74C34C82256C}" srcOrd="1" destOrd="0" presId="urn:microsoft.com/office/officeart/2005/8/layout/orgChart1"/>
    <dgm:cxn modelId="{1033E977-3B4F-41CF-A11F-E96D22849453}" type="presParOf" srcId="{49D708D5-1EC7-4BCB-ACCC-74C34C82256C}" destId="{04B7DE38-E93E-4EF5-83E6-E7AEA9BCD790}" srcOrd="0" destOrd="0" presId="urn:microsoft.com/office/officeart/2005/8/layout/orgChart1"/>
    <dgm:cxn modelId="{090AAB3D-1D08-455F-86B0-11233B905174}" type="presParOf" srcId="{04B7DE38-E93E-4EF5-83E6-E7AEA9BCD790}" destId="{132CCBCB-DD99-4660-B274-C4D750A5755B}" srcOrd="0" destOrd="0" presId="urn:microsoft.com/office/officeart/2005/8/layout/orgChart1"/>
    <dgm:cxn modelId="{543DD255-1F77-4004-8520-7251C192E2B9}" type="presParOf" srcId="{04B7DE38-E93E-4EF5-83E6-E7AEA9BCD790}" destId="{463E4AE4-13BB-4E0F-8832-3E30DED930D0}" srcOrd="1" destOrd="0" presId="urn:microsoft.com/office/officeart/2005/8/layout/orgChart1"/>
    <dgm:cxn modelId="{84D3FB24-BEAE-44D5-94FB-33A777EE3ACA}" type="presParOf" srcId="{49D708D5-1EC7-4BCB-ACCC-74C34C82256C}" destId="{539A1AEE-08A5-409F-91CE-0AC67FC1CF10}" srcOrd="1" destOrd="0" presId="urn:microsoft.com/office/officeart/2005/8/layout/orgChart1"/>
    <dgm:cxn modelId="{EED9FDFB-49E6-4CF2-B016-364B8FE82185}" type="presParOf" srcId="{49D708D5-1EC7-4BCB-ACCC-74C34C82256C}" destId="{CFB90E0F-3635-44E2-B5D6-DE6DE4FF4D34}" srcOrd="2" destOrd="0" presId="urn:microsoft.com/office/officeart/2005/8/layout/orgChart1"/>
    <dgm:cxn modelId="{1AA2D9C8-8A34-452B-AAF7-A3136EACD549}" type="presParOf" srcId="{DC8A5149-61E5-406C-8F80-C72975ABA592}" destId="{BB7F8B1F-6694-4504-A70D-3CB3EED1A51C}" srcOrd="2" destOrd="0" presId="urn:microsoft.com/office/officeart/2005/8/layout/orgChart1"/>
    <dgm:cxn modelId="{8A268865-104E-473F-A5A0-CE724DA96F3F}" type="presParOf" srcId="{DC8A5149-61E5-406C-8F80-C72975ABA592}" destId="{5B5C56C0-F347-4BB9-8D45-796552F1DF3F}" srcOrd="3" destOrd="0" presId="urn:microsoft.com/office/officeart/2005/8/layout/orgChart1"/>
    <dgm:cxn modelId="{480C2972-068D-44BD-B068-62C6D8535066}" type="presParOf" srcId="{5B5C56C0-F347-4BB9-8D45-796552F1DF3F}" destId="{258B9A47-6169-4654-8DFD-24F6637AB5EF}" srcOrd="0" destOrd="0" presId="urn:microsoft.com/office/officeart/2005/8/layout/orgChart1"/>
    <dgm:cxn modelId="{5A74BE4D-C415-40C4-85C1-C9E91C9C8849}" type="presParOf" srcId="{258B9A47-6169-4654-8DFD-24F6637AB5EF}" destId="{DEBB6905-BD21-4653-9B06-9DC203836C0D}" srcOrd="0" destOrd="0" presId="urn:microsoft.com/office/officeart/2005/8/layout/orgChart1"/>
    <dgm:cxn modelId="{D1FADBF5-6025-41DE-A90B-140CF48FA739}" type="presParOf" srcId="{258B9A47-6169-4654-8DFD-24F6637AB5EF}" destId="{A82D805D-098B-46FC-AFE8-CC2E250A1505}" srcOrd="1" destOrd="0" presId="urn:microsoft.com/office/officeart/2005/8/layout/orgChart1"/>
    <dgm:cxn modelId="{5AC7BFD8-90C2-48B3-9AD7-00D809DB5147}" type="presParOf" srcId="{5B5C56C0-F347-4BB9-8D45-796552F1DF3F}" destId="{A9FFADED-5F64-42CB-B8A9-69EC397C232F}" srcOrd="1" destOrd="0" presId="urn:microsoft.com/office/officeart/2005/8/layout/orgChart1"/>
    <dgm:cxn modelId="{BA976150-3BDB-4CD5-B35F-5BF0EA4931FD}" type="presParOf" srcId="{5B5C56C0-F347-4BB9-8D45-796552F1DF3F}" destId="{BB63F42F-E25D-4EB4-820E-E98573F56A2C}" srcOrd="2" destOrd="0" presId="urn:microsoft.com/office/officeart/2005/8/layout/orgChart1"/>
    <dgm:cxn modelId="{35CCFE37-C499-4636-B3F6-28109930FB97}" type="presParOf" srcId="{DC8A5149-61E5-406C-8F80-C72975ABA592}" destId="{2990984A-4CD7-4739-928A-238222F1745B}" srcOrd="4" destOrd="0" presId="urn:microsoft.com/office/officeart/2005/8/layout/orgChart1"/>
    <dgm:cxn modelId="{FD2C77CC-0CF4-4E4F-AC26-7A1315647FB2}" type="presParOf" srcId="{DC8A5149-61E5-406C-8F80-C72975ABA592}" destId="{13F1B366-23A8-491C-BFB0-6D6A284457D6}" srcOrd="5" destOrd="0" presId="urn:microsoft.com/office/officeart/2005/8/layout/orgChart1"/>
    <dgm:cxn modelId="{CFFA4B47-1E4A-491B-A722-EFCC0D7224B6}" type="presParOf" srcId="{13F1B366-23A8-491C-BFB0-6D6A284457D6}" destId="{44015CDC-4E07-4D81-AD42-E5A682E5CB7E}" srcOrd="0" destOrd="0" presId="urn:microsoft.com/office/officeart/2005/8/layout/orgChart1"/>
    <dgm:cxn modelId="{9F39276D-7534-4F2B-A796-0764437A0F10}" type="presParOf" srcId="{44015CDC-4E07-4D81-AD42-E5A682E5CB7E}" destId="{39F8B616-77B9-4642-8914-56556DD554A9}" srcOrd="0" destOrd="0" presId="urn:microsoft.com/office/officeart/2005/8/layout/orgChart1"/>
    <dgm:cxn modelId="{F49A6DD0-2FA8-4512-9411-089B782EB031}" type="presParOf" srcId="{44015CDC-4E07-4D81-AD42-E5A682E5CB7E}" destId="{638D3CE4-F3C3-4D25-B749-A6F550A17528}" srcOrd="1" destOrd="0" presId="urn:microsoft.com/office/officeart/2005/8/layout/orgChart1"/>
    <dgm:cxn modelId="{B9444A89-75FB-4746-919F-896327C2143F}" type="presParOf" srcId="{13F1B366-23A8-491C-BFB0-6D6A284457D6}" destId="{F30BCD67-01FF-4116-BDAF-7B638DFEDB8B}" srcOrd="1" destOrd="0" presId="urn:microsoft.com/office/officeart/2005/8/layout/orgChart1"/>
    <dgm:cxn modelId="{344D2446-06A0-40A3-9AAF-D9AF38A99B5F}" type="presParOf" srcId="{13F1B366-23A8-491C-BFB0-6D6A284457D6}" destId="{64FEA859-C20D-41E4-A2F9-9DC44133AC30}" srcOrd="2" destOrd="0" presId="urn:microsoft.com/office/officeart/2005/8/layout/orgChart1"/>
    <dgm:cxn modelId="{5647FC2A-20CE-43C5-A4B8-C7521F8E6751}" type="presParOf" srcId="{DC8A5149-61E5-406C-8F80-C72975ABA592}" destId="{FC5D8683-BDF6-44C8-B459-B2BFDB376E8E}" srcOrd="6" destOrd="0" presId="urn:microsoft.com/office/officeart/2005/8/layout/orgChart1"/>
    <dgm:cxn modelId="{4A720268-88B8-44F5-8558-D2B289F991D8}" type="presParOf" srcId="{DC8A5149-61E5-406C-8F80-C72975ABA592}" destId="{049F7609-E7D5-4382-A94F-531BE0E68A3D}" srcOrd="7" destOrd="0" presId="urn:microsoft.com/office/officeart/2005/8/layout/orgChart1"/>
    <dgm:cxn modelId="{C227D1DB-2377-440D-903F-5134F8CA8E7B}" type="presParOf" srcId="{049F7609-E7D5-4382-A94F-531BE0E68A3D}" destId="{4549E6B3-FBF4-4E32-B9D4-5E6C73094D9F}" srcOrd="0" destOrd="0" presId="urn:microsoft.com/office/officeart/2005/8/layout/orgChart1"/>
    <dgm:cxn modelId="{6C84B637-FDFA-43FA-8E87-2A8FCB45E74F}" type="presParOf" srcId="{4549E6B3-FBF4-4E32-B9D4-5E6C73094D9F}" destId="{47D98C91-1DCE-4D16-9E71-5DC4B8719F3A}" srcOrd="0" destOrd="0" presId="urn:microsoft.com/office/officeart/2005/8/layout/orgChart1"/>
    <dgm:cxn modelId="{4E248AA1-9957-450F-BD70-BB300D703EB7}" type="presParOf" srcId="{4549E6B3-FBF4-4E32-B9D4-5E6C73094D9F}" destId="{5416B8D1-F7ED-4A0C-98D6-2ED79A54EAFB}" srcOrd="1" destOrd="0" presId="urn:microsoft.com/office/officeart/2005/8/layout/orgChart1"/>
    <dgm:cxn modelId="{79B0F89B-0ED2-41C2-BBB8-163936B7E2B6}" type="presParOf" srcId="{049F7609-E7D5-4382-A94F-531BE0E68A3D}" destId="{C3BB59F0-AF1B-4B70-87AC-E6FD8AF0F806}" srcOrd="1" destOrd="0" presId="urn:microsoft.com/office/officeart/2005/8/layout/orgChart1"/>
    <dgm:cxn modelId="{24AA0A2B-2F7D-4120-93AD-F8BBBC7C14C0}" type="presParOf" srcId="{049F7609-E7D5-4382-A94F-531BE0E68A3D}" destId="{8B349CFD-C7DB-4E47-A6F8-426ABD7EE163}" srcOrd="2" destOrd="0" presId="urn:microsoft.com/office/officeart/2005/8/layout/orgChart1"/>
    <dgm:cxn modelId="{A5DFF8C9-2A61-4853-9311-E8E8D7EC38F5}" type="presParOf" srcId="{DC8A5149-61E5-406C-8F80-C72975ABA592}" destId="{7627EDD5-AEB4-4270-9AEA-25A47448F2A6}" srcOrd="8" destOrd="0" presId="urn:microsoft.com/office/officeart/2005/8/layout/orgChart1"/>
    <dgm:cxn modelId="{1C912FC8-F994-4B21-BB3C-09766CE9526C}" type="presParOf" srcId="{DC8A5149-61E5-406C-8F80-C72975ABA592}" destId="{D2EDF3A0-2B20-430C-B93E-E17248AD1849}" srcOrd="9" destOrd="0" presId="urn:microsoft.com/office/officeart/2005/8/layout/orgChart1"/>
    <dgm:cxn modelId="{2F7453DA-0FF1-469B-82E0-0420482240BB}" type="presParOf" srcId="{D2EDF3A0-2B20-430C-B93E-E17248AD1849}" destId="{DFD4D142-011C-4B0C-A837-E0B9F53013DE}" srcOrd="0" destOrd="0" presId="urn:microsoft.com/office/officeart/2005/8/layout/orgChart1"/>
    <dgm:cxn modelId="{644FA240-BC3E-4326-AA88-D4555CEED67C}" type="presParOf" srcId="{DFD4D142-011C-4B0C-A837-E0B9F53013DE}" destId="{EA334497-8B8A-4FC0-90EB-0D6B387C1C8C}" srcOrd="0" destOrd="0" presId="urn:microsoft.com/office/officeart/2005/8/layout/orgChart1"/>
    <dgm:cxn modelId="{7201053F-05C4-4473-ABE2-5A7740003B01}" type="presParOf" srcId="{DFD4D142-011C-4B0C-A837-E0B9F53013DE}" destId="{36537061-EA44-464F-8EBB-6FFA9950666D}" srcOrd="1" destOrd="0" presId="urn:microsoft.com/office/officeart/2005/8/layout/orgChart1"/>
    <dgm:cxn modelId="{989E351B-6948-429F-B9EE-B9A2F36D91A6}" type="presParOf" srcId="{D2EDF3A0-2B20-430C-B93E-E17248AD1849}" destId="{B0623E7C-82E4-422D-9537-428A19E4BB5A}" srcOrd="1" destOrd="0" presId="urn:microsoft.com/office/officeart/2005/8/layout/orgChart1"/>
    <dgm:cxn modelId="{B77F7FD1-6100-4040-9755-BABE37FC8BFF}" type="presParOf" srcId="{D2EDF3A0-2B20-430C-B93E-E17248AD1849}" destId="{F3CA522F-1066-48E5-9182-5EA245CD526D}" srcOrd="2" destOrd="0" presId="urn:microsoft.com/office/officeart/2005/8/layout/orgChart1"/>
    <dgm:cxn modelId="{947C78C3-6F5E-4AE1-9DD3-CFAEF82609A9}" type="presParOf" srcId="{DC8A5149-61E5-406C-8F80-C72975ABA592}" destId="{02603B95-9A6E-4BA4-BFEF-AD1807D5E7EE}" srcOrd="10" destOrd="0" presId="urn:microsoft.com/office/officeart/2005/8/layout/orgChart1"/>
    <dgm:cxn modelId="{166EBE79-F0DC-4A23-A8C9-C3BADBFB8E6E}" type="presParOf" srcId="{DC8A5149-61E5-406C-8F80-C72975ABA592}" destId="{F60E5CE0-C4A7-4DE0-B445-DC6D90F9A384}" srcOrd="11" destOrd="0" presId="urn:microsoft.com/office/officeart/2005/8/layout/orgChart1"/>
    <dgm:cxn modelId="{9829A8B2-F602-408B-8FA2-E7AA7E88B771}" type="presParOf" srcId="{F60E5CE0-C4A7-4DE0-B445-DC6D90F9A384}" destId="{6CF4CD37-894D-4A5C-A512-8AB7B77E7880}" srcOrd="0" destOrd="0" presId="urn:microsoft.com/office/officeart/2005/8/layout/orgChart1"/>
    <dgm:cxn modelId="{415AA23C-DA19-4C25-B78E-D444761C2E3F}" type="presParOf" srcId="{6CF4CD37-894D-4A5C-A512-8AB7B77E7880}" destId="{D7C434AF-CCEB-45DF-BA30-15F26529DE48}" srcOrd="0" destOrd="0" presId="urn:microsoft.com/office/officeart/2005/8/layout/orgChart1"/>
    <dgm:cxn modelId="{56ADDA84-356A-4388-9B7C-929F4DA572BD}" type="presParOf" srcId="{6CF4CD37-894D-4A5C-A512-8AB7B77E7880}" destId="{C6ED813D-9F42-4392-BFDA-D4761D593263}" srcOrd="1" destOrd="0" presId="urn:microsoft.com/office/officeart/2005/8/layout/orgChart1"/>
    <dgm:cxn modelId="{512582DB-0923-4CB3-8712-97E9D215E33A}" type="presParOf" srcId="{F60E5CE0-C4A7-4DE0-B445-DC6D90F9A384}" destId="{AC61A54B-F61C-464A-B208-421B7A27C550}" srcOrd="1" destOrd="0" presId="urn:microsoft.com/office/officeart/2005/8/layout/orgChart1"/>
    <dgm:cxn modelId="{1E9B1901-DD30-4173-A698-0C66779CEAF0}" type="presParOf" srcId="{F60E5CE0-C4A7-4DE0-B445-DC6D90F9A384}" destId="{071BAD39-8774-40C6-9F54-6E116191E9EB}" srcOrd="2" destOrd="0" presId="urn:microsoft.com/office/officeart/2005/8/layout/orgChart1"/>
    <dgm:cxn modelId="{AA4089F9-6DBF-4FF1-A5E3-69D505AA0701}" type="presParOf" srcId="{DC8A5149-61E5-406C-8F80-C72975ABA592}" destId="{72DBCB23-E644-43C3-AAAC-DFEA88C273E8}" srcOrd="12" destOrd="0" presId="urn:microsoft.com/office/officeart/2005/8/layout/orgChart1"/>
    <dgm:cxn modelId="{B7CD2318-5EAC-4BEA-9093-76800ED23E76}" type="presParOf" srcId="{DC8A5149-61E5-406C-8F80-C72975ABA592}" destId="{0A47C2F1-FD04-4478-8E5D-2986E443BEB7}" srcOrd="13" destOrd="0" presId="urn:microsoft.com/office/officeart/2005/8/layout/orgChart1"/>
    <dgm:cxn modelId="{477D12CA-E0FD-4A20-90E3-66B2B7C31B88}" type="presParOf" srcId="{0A47C2F1-FD04-4478-8E5D-2986E443BEB7}" destId="{4A0416CA-9DBF-4174-97D4-3E51037B7494}" srcOrd="0" destOrd="0" presId="urn:microsoft.com/office/officeart/2005/8/layout/orgChart1"/>
    <dgm:cxn modelId="{C4F7A07A-A1FE-4B18-928C-316AACB5E8B8}" type="presParOf" srcId="{4A0416CA-9DBF-4174-97D4-3E51037B7494}" destId="{0A0753F3-E625-44BE-9AC6-77D75FC0516A}" srcOrd="0" destOrd="0" presId="urn:microsoft.com/office/officeart/2005/8/layout/orgChart1"/>
    <dgm:cxn modelId="{D596FC14-9130-48E5-AECD-B9187676769B}" type="presParOf" srcId="{4A0416CA-9DBF-4174-97D4-3E51037B7494}" destId="{5BD19FE7-E770-410F-9D57-A9E6A6A49BFE}" srcOrd="1" destOrd="0" presId="urn:microsoft.com/office/officeart/2005/8/layout/orgChart1"/>
    <dgm:cxn modelId="{1A463DED-FA73-4652-9E05-13C76855FBED}" type="presParOf" srcId="{0A47C2F1-FD04-4478-8E5D-2986E443BEB7}" destId="{FCD8C711-DDA7-48C5-B38D-6BE64BDA907F}" srcOrd="1" destOrd="0" presId="urn:microsoft.com/office/officeart/2005/8/layout/orgChart1"/>
    <dgm:cxn modelId="{82EE5DB5-51E5-47FC-A128-DD719BA1FA28}" type="presParOf" srcId="{0A47C2F1-FD04-4478-8E5D-2986E443BEB7}" destId="{1E0A064C-C3E8-499B-8F04-205BD9C4785E}" srcOrd="2" destOrd="0" presId="urn:microsoft.com/office/officeart/2005/8/layout/orgChart1"/>
    <dgm:cxn modelId="{D42B67BC-F650-4AE0-BF23-AB3A7C073ECF}" type="presParOf" srcId="{DC8A5149-61E5-406C-8F80-C72975ABA592}" destId="{A7E025ED-D94A-4472-AA57-7F3E45292666}" srcOrd="14" destOrd="0" presId="urn:microsoft.com/office/officeart/2005/8/layout/orgChart1"/>
    <dgm:cxn modelId="{EC0C61DE-C32D-403F-8DAE-9AA513227296}" type="presParOf" srcId="{DC8A5149-61E5-406C-8F80-C72975ABA592}" destId="{1E49B613-76B4-4AC4-A138-8180FBA61360}" srcOrd="15" destOrd="0" presId="urn:microsoft.com/office/officeart/2005/8/layout/orgChart1"/>
    <dgm:cxn modelId="{F5300CED-3CB8-469E-8508-9E7E0BF6493F}" type="presParOf" srcId="{1E49B613-76B4-4AC4-A138-8180FBA61360}" destId="{D94149D3-F0D7-4565-8F47-652B28DDBEAB}" srcOrd="0" destOrd="0" presId="urn:microsoft.com/office/officeart/2005/8/layout/orgChart1"/>
    <dgm:cxn modelId="{8B4ED36D-9200-43DF-87EE-0F57A6E68ADE}" type="presParOf" srcId="{D94149D3-F0D7-4565-8F47-652B28DDBEAB}" destId="{56B0C845-9A17-4886-B811-1B2E411A4E1A}" srcOrd="0" destOrd="0" presId="urn:microsoft.com/office/officeart/2005/8/layout/orgChart1"/>
    <dgm:cxn modelId="{F6553AF0-D0E9-42DF-B38D-6444188D5079}" type="presParOf" srcId="{D94149D3-F0D7-4565-8F47-652B28DDBEAB}" destId="{76373919-51A7-480F-8D50-FAF55792F948}" srcOrd="1" destOrd="0" presId="urn:microsoft.com/office/officeart/2005/8/layout/orgChart1"/>
    <dgm:cxn modelId="{0FEA2066-BBA6-48B2-8E38-494D91AA5A06}" type="presParOf" srcId="{1E49B613-76B4-4AC4-A138-8180FBA61360}" destId="{278DF4D9-DA7E-4F4C-A5DC-27D7804EB4B4}" srcOrd="1" destOrd="0" presId="urn:microsoft.com/office/officeart/2005/8/layout/orgChart1"/>
    <dgm:cxn modelId="{E5871A94-2DD4-4374-8523-F9F1C103876B}" type="presParOf" srcId="{1E49B613-76B4-4AC4-A138-8180FBA61360}" destId="{07CE9CCF-096E-4DB1-99F8-620AA737002D}" srcOrd="2" destOrd="0" presId="urn:microsoft.com/office/officeart/2005/8/layout/orgChart1"/>
    <dgm:cxn modelId="{DB9D557A-CE19-4671-AFA0-E6CB713B17B4}" type="presParOf" srcId="{D7564DDE-9EC4-4454-86C3-DC71F6816F96}" destId="{1BE5086C-39A3-44D2-B82F-080DBF830A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0816A-7952-41A0-BED1-52F03676A82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BA6698-7021-4534-8766-A2E8E484D87E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приема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и загрузки инфицированных отходов (в помещении могут накапливаться отходы не более, чем на 1 цикл загрузки</a:t>
          </a:r>
          <a:r>
            <a:rPr lang="ru-RU" dirty="0"/>
            <a:t>)</a:t>
          </a:r>
          <a:endParaRPr lang="en-US" dirty="0"/>
        </a:p>
      </dgm:t>
    </dgm:pt>
    <dgm:pt modelId="{C43D5D6D-AC96-41DC-9131-9CC8405DD97E}" type="parTrans" cxnId="{056CC159-D65E-42B1-8001-710BEDCD7505}">
      <dgm:prSet/>
      <dgm:spPr/>
      <dgm:t>
        <a:bodyPr/>
        <a:lstStyle/>
        <a:p>
          <a:endParaRPr lang="en-US"/>
        </a:p>
      </dgm:t>
    </dgm:pt>
    <dgm:pt modelId="{FEAADE67-5EAF-4F77-9498-CF274B74EF79}" type="sibTrans" cxnId="{056CC159-D65E-42B1-8001-710BEDCD7505}">
      <dgm:prSet/>
      <dgm:spPr/>
      <dgm:t>
        <a:bodyPr/>
        <a:lstStyle/>
        <a:p>
          <a:endParaRPr lang="en-US"/>
        </a:p>
      </dgm:t>
    </dgm:pt>
    <dgm:pt modelId="{716E26E3-6C0E-46DE-9348-4F56403BBE4C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уборочного инвентаря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3D103F94-48C3-48CC-A6E8-2914D5D11FA9}" type="parTrans" cxnId="{6D5DA197-9250-4ECE-AC33-908D9C72BE51}">
      <dgm:prSet/>
      <dgm:spPr/>
      <dgm:t>
        <a:bodyPr/>
        <a:lstStyle/>
        <a:p>
          <a:endParaRPr lang="en-US"/>
        </a:p>
      </dgm:t>
    </dgm:pt>
    <dgm:pt modelId="{40B05FFD-8E36-418D-9236-B2C7EC901FF2}" type="sibTrans" cxnId="{6D5DA197-9250-4ECE-AC33-908D9C72BE51}">
      <dgm:prSet/>
      <dgm:spPr/>
      <dgm:t>
        <a:bodyPr/>
        <a:lstStyle/>
        <a:p>
          <a:endParaRPr lang="en-US"/>
        </a:p>
      </dgm:t>
    </dgm:pt>
    <dgm:pt modelId="{EF0ABA05-7E5A-4076-8156-D5EC874E42B0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Комната персонаал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87EB0950-7741-4407-BA42-72A2A070EAB4}" type="parTrans" cxnId="{B3E25CB6-964E-4EEB-8495-B47F7CC2FD1D}">
      <dgm:prSet/>
      <dgm:spPr/>
      <dgm:t>
        <a:bodyPr/>
        <a:lstStyle/>
        <a:p>
          <a:endParaRPr lang="en-US"/>
        </a:p>
      </dgm:t>
    </dgm:pt>
    <dgm:pt modelId="{AF46C1DD-B6D2-4668-878A-72FD0437874F}" type="sibTrans" cxnId="{B3E25CB6-964E-4EEB-8495-B47F7CC2FD1D}">
      <dgm:prSet/>
      <dgm:spPr/>
      <dgm:t>
        <a:bodyPr/>
        <a:lstStyle/>
        <a:p>
          <a:endParaRPr lang="en-US"/>
        </a:p>
      </dgm:t>
    </dgm:pt>
    <dgm:pt modelId="{80590B5B-46EE-4CC8-86EE-111C2F32E4A5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одевания СИЗ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10E490FE-2980-4516-9072-03404FFE7E51}" type="parTrans" cxnId="{914014AD-11FD-4885-975B-8262E44F717E}">
      <dgm:prSet/>
      <dgm:spPr/>
      <dgm:t>
        <a:bodyPr/>
        <a:lstStyle/>
        <a:p>
          <a:endParaRPr lang="en-US"/>
        </a:p>
      </dgm:t>
    </dgm:pt>
    <dgm:pt modelId="{506B658E-D1DF-4F3D-91C1-67C32073C587}" type="sibTrans" cxnId="{914014AD-11FD-4885-975B-8262E44F717E}">
      <dgm:prSet/>
      <dgm:spPr/>
      <dgm:t>
        <a:bodyPr/>
        <a:lstStyle/>
        <a:p>
          <a:endParaRPr lang="en-US"/>
        </a:p>
      </dgm:t>
    </dgm:pt>
    <dgm:pt modelId="{ADDB2CAF-D983-41E9-A5B4-41DDA93648DC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снятия СИЗ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4C51B8D6-FBD3-450C-8716-8E28A00E97CB}" type="parTrans" cxnId="{6B52878C-9C3C-44B8-AC5A-D20835C2A7FD}">
      <dgm:prSet/>
      <dgm:spPr/>
      <dgm:t>
        <a:bodyPr/>
        <a:lstStyle/>
        <a:p>
          <a:endParaRPr lang="en-US"/>
        </a:p>
      </dgm:t>
    </dgm:pt>
    <dgm:pt modelId="{C89917A2-1489-4A39-A49C-AB6D290BD880}" type="sibTrans" cxnId="{6B52878C-9C3C-44B8-AC5A-D20835C2A7FD}">
      <dgm:prSet/>
      <dgm:spPr/>
      <dgm:t>
        <a:bodyPr/>
        <a:lstStyle/>
        <a:p>
          <a:endParaRPr lang="en-US"/>
        </a:p>
      </dgm:t>
    </dgm:pt>
    <dgm:pt modelId="{4EC7A0ED-5EE9-4EB9-8599-B4D3EF395E24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стерилизации и деструктуризации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D2CC7DBC-0A53-4A9E-AADA-C960999F2C81}" type="parTrans" cxnId="{570E1136-779E-4039-8039-B592185E1FEC}">
      <dgm:prSet/>
      <dgm:spPr/>
      <dgm:t>
        <a:bodyPr/>
        <a:lstStyle/>
        <a:p>
          <a:endParaRPr lang="en-US"/>
        </a:p>
      </dgm:t>
    </dgm:pt>
    <dgm:pt modelId="{985888A6-5111-4F5B-918A-14A1E4FB7670}" type="sibTrans" cxnId="{570E1136-779E-4039-8039-B592185E1FEC}">
      <dgm:prSet/>
      <dgm:spPr/>
      <dgm:t>
        <a:bodyPr/>
        <a:lstStyle/>
        <a:p>
          <a:endParaRPr lang="en-US"/>
        </a:p>
      </dgm:t>
    </dgm:pt>
    <dgm:pt modelId="{147044F4-6668-4EA6-BF3A-B0F65821B4AD}">
      <dgm:prSet/>
      <dgm:spPr/>
      <dgm:t>
        <a:bodyPr/>
        <a:lstStyle/>
        <a:p>
          <a:r>
            <a:rPr lang="kk-KZ" dirty="0">
              <a:latin typeface="Times New Roman" pitchFamily="18" charset="0"/>
              <a:cs typeface="Times New Roman" pitchFamily="18" charset="0"/>
            </a:rPr>
            <a:t>Помещение хранения обеззараженных отходов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21900CBC-B6A1-4585-9AA7-42AA4C5B8CBC}" type="parTrans" cxnId="{80450A6A-76C2-45F2-93DF-2A00B491BA8E}">
      <dgm:prSet/>
      <dgm:spPr/>
      <dgm:t>
        <a:bodyPr/>
        <a:lstStyle/>
        <a:p>
          <a:endParaRPr lang="en-US"/>
        </a:p>
      </dgm:t>
    </dgm:pt>
    <dgm:pt modelId="{55F4E72A-1126-4486-A49C-E2B1FDD21025}" type="sibTrans" cxnId="{80450A6A-76C2-45F2-93DF-2A00B491BA8E}">
      <dgm:prSet/>
      <dgm:spPr/>
      <dgm:t>
        <a:bodyPr/>
        <a:lstStyle/>
        <a:p>
          <a:endParaRPr lang="en-US"/>
        </a:p>
      </dgm:t>
    </dgm:pt>
    <dgm:pt modelId="{DBB169C4-B5C7-481C-A106-D4B953ACE0F6}" type="pres">
      <dgm:prSet presAssocID="{7860816A-7952-41A0-BED1-52F03676A8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1103DA-D71E-46CD-8790-77F18423421C}" type="pres">
      <dgm:prSet presAssocID="{EEBA6698-7021-4534-8766-A2E8E484D87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0B288-25C8-479A-8909-388B2DCA4BBC}" type="pres">
      <dgm:prSet presAssocID="{FEAADE67-5EAF-4F77-9498-CF274B74EF79}" presName="sibTrans" presStyleCnt="0"/>
      <dgm:spPr/>
    </dgm:pt>
    <dgm:pt modelId="{2EC06C4B-AF79-49A4-B3DE-468B907DE537}" type="pres">
      <dgm:prSet presAssocID="{716E26E3-6C0E-46DE-9348-4F56403BBE4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FD73A-2310-4482-B68A-1BFD12C3C02D}" type="pres">
      <dgm:prSet presAssocID="{40B05FFD-8E36-418D-9236-B2C7EC901FF2}" presName="sibTrans" presStyleCnt="0"/>
      <dgm:spPr/>
    </dgm:pt>
    <dgm:pt modelId="{022A473E-A42D-4CD3-A0CA-C18D2E4D4E10}" type="pres">
      <dgm:prSet presAssocID="{EF0ABA05-7E5A-4076-8156-D5EC874E42B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54388-A43E-42E9-87C3-8EC537DB49A1}" type="pres">
      <dgm:prSet presAssocID="{AF46C1DD-B6D2-4668-878A-72FD0437874F}" presName="sibTrans" presStyleCnt="0"/>
      <dgm:spPr/>
    </dgm:pt>
    <dgm:pt modelId="{594AC97B-A47C-4DC4-90E1-B08FB31C4B6D}" type="pres">
      <dgm:prSet presAssocID="{80590B5B-46EE-4CC8-86EE-111C2F32E4A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E765F-DD3C-49AA-ACF2-007E3F8966C9}" type="pres">
      <dgm:prSet presAssocID="{506B658E-D1DF-4F3D-91C1-67C32073C587}" presName="sibTrans" presStyleCnt="0"/>
      <dgm:spPr/>
    </dgm:pt>
    <dgm:pt modelId="{3C98347B-B0BA-4992-8F38-2CC14DEAC844}" type="pres">
      <dgm:prSet presAssocID="{ADDB2CAF-D983-41E9-A5B4-41DDA93648D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E25E5-54EF-4CEE-ABB4-43D1C4400BE5}" type="pres">
      <dgm:prSet presAssocID="{C89917A2-1489-4A39-A49C-AB6D290BD880}" presName="sibTrans" presStyleCnt="0"/>
      <dgm:spPr/>
    </dgm:pt>
    <dgm:pt modelId="{88004AB0-C0DD-4855-8879-B66C76AD2176}" type="pres">
      <dgm:prSet presAssocID="{4EC7A0ED-5EE9-4EB9-8599-B4D3EF395E2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3822A-1B59-435F-B0B8-ACB6956C618C}" type="pres">
      <dgm:prSet presAssocID="{985888A6-5111-4F5B-918A-14A1E4FB7670}" presName="sibTrans" presStyleCnt="0"/>
      <dgm:spPr/>
    </dgm:pt>
    <dgm:pt modelId="{7B5A205A-833E-4105-B950-0316C4DA8ECE}" type="pres">
      <dgm:prSet presAssocID="{147044F4-6668-4EA6-BF3A-B0F65821B4A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014AD-11FD-4885-975B-8262E44F717E}" srcId="{7860816A-7952-41A0-BED1-52F03676A823}" destId="{80590B5B-46EE-4CC8-86EE-111C2F32E4A5}" srcOrd="3" destOrd="0" parTransId="{10E490FE-2980-4516-9072-03404FFE7E51}" sibTransId="{506B658E-D1DF-4F3D-91C1-67C32073C587}"/>
    <dgm:cxn modelId="{056CC159-D65E-42B1-8001-710BEDCD7505}" srcId="{7860816A-7952-41A0-BED1-52F03676A823}" destId="{EEBA6698-7021-4534-8766-A2E8E484D87E}" srcOrd="0" destOrd="0" parTransId="{C43D5D6D-AC96-41DC-9131-9CC8405DD97E}" sibTransId="{FEAADE67-5EAF-4F77-9498-CF274B74EF79}"/>
    <dgm:cxn modelId="{9F4533D3-6362-4950-A997-208937513E2E}" type="presOf" srcId="{716E26E3-6C0E-46DE-9348-4F56403BBE4C}" destId="{2EC06C4B-AF79-49A4-B3DE-468B907DE537}" srcOrd="0" destOrd="0" presId="urn:microsoft.com/office/officeart/2005/8/layout/default#1"/>
    <dgm:cxn modelId="{6D5DA197-9250-4ECE-AC33-908D9C72BE51}" srcId="{7860816A-7952-41A0-BED1-52F03676A823}" destId="{716E26E3-6C0E-46DE-9348-4F56403BBE4C}" srcOrd="1" destOrd="0" parTransId="{3D103F94-48C3-48CC-A6E8-2914D5D11FA9}" sibTransId="{40B05FFD-8E36-418D-9236-B2C7EC901FF2}"/>
    <dgm:cxn modelId="{570E1136-779E-4039-8039-B592185E1FEC}" srcId="{7860816A-7952-41A0-BED1-52F03676A823}" destId="{4EC7A0ED-5EE9-4EB9-8599-B4D3EF395E24}" srcOrd="5" destOrd="0" parTransId="{D2CC7DBC-0A53-4A9E-AADA-C960999F2C81}" sibTransId="{985888A6-5111-4F5B-918A-14A1E4FB7670}"/>
    <dgm:cxn modelId="{BA398381-6EDA-48D7-A647-64B85FF50ABF}" type="presOf" srcId="{80590B5B-46EE-4CC8-86EE-111C2F32E4A5}" destId="{594AC97B-A47C-4DC4-90E1-B08FB31C4B6D}" srcOrd="0" destOrd="0" presId="urn:microsoft.com/office/officeart/2005/8/layout/default#1"/>
    <dgm:cxn modelId="{80450A6A-76C2-45F2-93DF-2A00B491BA8E}" srcId="{7860816A-7952-41A0-BED1-52F03676A823}" destId="{147044F4-6668-4EA6-BF3A-B0F65821B4AD}" srcOrd="6" destOrd="0" parTransId="{21900CBC-B6A1-4585-9AA7-42AA4C5B8CBC}" sibTransId="{55F4E72A-1126-4486-A49C-E2B1FDD21025}"/>
    <dgm:cxn modelId="{A0DD5E35-2DFF-419A-A974-D4C58477D6CA}" type="presOf" srcId="{7860816A-7952-41A0-BED1-52F03676A823}" destId="{DBB169C4-B5C7-481C-A106-D4B953ACE0F6}" srcOrd="0" destOrd="0" presId="urn:microsoft.com/office/officeart/2005/8/layout/default#1"/>
    <dgm:cxn modelId="{B3E25CB6-964E-4EEB-8495-B47F7CC2FD1D}" srcId="{7860816A-7952-41A0-BED1-52F03676A823}" destId="{EF0ABA05-7E5A-4076-8156-D5EC874E42B0}" srcOrd="2" destOrd="0" parTransId="{87EB0950-7741-4407-BA42-72A2A070EAB4}" sibTransId="{AF46C1DD-B6D2-4668-878A-72FD0437874F}"/>
    <dgm:cxn modelId="{884C524A-EC73-465D-9F28-9A9F0C83AC22}" type="presOf" srcId="{4EC7A0ED-5EE9-4EB9-8599-B4D3EF395E24}" destId="{88004AB0-C0DD-4855-8879-B66C76AD2176}" srcOrd="0" destOrd="0" presId="urn:microsoft.com/office/officeart/2005/8/layout/default#1"/>
    <dgm:cxn modelId="{6B52878C-9C3C-44B8-AC5A-D20835C2A7FD}" srcId="{7860816A-7952-41A0-BED1-52F03676A823}" destId="{ADDB2CAF-D983-41E9-A5B4-41DDA93648DC}" srcOrd="4" destOrd="0" parTransId="{4C51B8D6-FBD3-450C-8716-8E28A00E97CB}" sibTransId="{C89917A2-1489-4A39-A49C-AB6D290BD880}"/>
    <dgm:cxn modelId="{CB07294C-5659-4D2B-825D-23505996545D}" type="presOf" srcId="{EF0ABA05-7E5A-4076-8156-D5EC874E42B0}" destId="{022A473E-A42D-4CD3-A0CA-C18D2E4D4E10}" srcOrd="0" destOrd="0" presId="urn:microsoft.com/office/officeart/2005/8/layout/default#1"/>
    <dgm:cxn modelId="{F87AFB0B-92D3-45E8-B3A0-9C23B817E733}" type="presOf" srcId="{EEBA6698-7021-4534-8766-A2E8E484D87E}" destId="{8C1103DA-D71E-46CD-8790-77F18423421C}" srcOrd="0" destOrd="0" presId="urn:microsoft.com/office/officeart/2005/8/layout/default#1"/>
    <dgm:cxn modelId="{C7A71D9D-E6DB-4174-AA93-263F02D87069}" type="presOf" srcId="{ADDB2CAF-D983-41E9-A5B4-41DDA93648DC}" destId="{3C98347B-B0BA-4992-8F38-2CC14DEAC844}" srcOrd="0" destOrd="0" presId="urn:microsoft.com/office/officeart/2005/8/layout/default#1"/>
    <dgm:cxn modelId="{6F11967D-A490-44E1-ADA7-E4D58ED050A4}" type="presOf" srcId="{147044F4-6668-4EA6-BF3A-B0F65821B4AD}" destId="{7B5A205A-833E-4105-B950-0316C4DA8ECE}" srcOrd="0" destOrd="0" presId="urn:microsoft.com/office/officeart/2005/8/layout/default#1"/>
    <dgm:cxn modelId="{F62259C8-76C7-48EC-8310-28384492348D}" type="presParOf" srcId="{DBB169C4-B5C7-481C-A106-D4B953ACE0F6}" destId="{8C1103DA-D71E-46CD-8790-77F18423421C}" srcOrd="0" destOrd="0" presId="urn:microsoft.com/office/officeart/2005/8/layout/default#1"/>
    <dgm:cxn modelId="{643FC58B-A1FB-4806-9701-187E8106B689}" type="presParOf" srcId="{DBB169C4-B5C7-481C-A106-D4B953ACE0F6}" destId="{E4C0B288-25C8-479A-8909-388B2DCA4BBC}" srcOrd="1" destOrd="0" presId="urn:microsoft.com/office/officeart/2005/8/layout/default#1"/>
    <dgm:cxn modelId="{81DEFB73-B308-4F12-999E-3B4C6300D89D}" type="presParOf" srcId="{DBB169C4-B5C7-481C-A106-D4B953ACE0F6}" destId="{2EC06C4B-AF79-49A4-B3DE-468B907DE537}" srcOrd="2" destOrd="0" presId="urn:microsoft.com/office/officeart/2005/8/layout/default#1"/>
    <dgm:cxn modelId="{3D0AEB07-8449-4342-9608-6AF58951419B}" type="presParOf" srcId="{DBB169C4-B5C7-481C-A106-D4B953ACE0F6}" destId="{6CFFD73A-2310-4482-B68A-1BFD12C3C02D}" srcOrd="3" destOrd="0" presId="urn:microsoft.com/office/officeart/2005/8/layout/default#1"/>
    <dgm:cxn modelId="{DCA1F7C2-04C0-4A0E-9D04-DC81EC416A8D}" type="presParOf" srcId="{DBB169C4-B5C7-481C-A106-D4B953ACE0F6}" destId="{022A473E-A42D-4CD3-A0CA-C18D2E4D4E10}" srcOrd="4" destOrd="0" presId="urn:microsoft.com/office/officeart/2005/8/layout/default#1"/>
    <dgm:cxn modelId="{F2858648-0703-4001-A347-5F640951CD59}" type="presParOf" srcId="{DBB169C4-B5C7-481C-A106-D4B953ACE0F6}" destId="{E5354388-A43E-42E9-87C3-8EC537DB49A1}" srcOrd="5" destOrd="0" presId="urn:microsoft.com/office/officeart/2005/8/layout/default#1"/>
    <dgm:cxn modelId="{CFFDBA2F-5B47-4C83-998A-3D6DDF01295D}" type="presParOf" srcId="{DBB169C4-B5C7-481C-A106-D4B953ACE0F6}" destId="{594AC97B-A47C-4DC4-90E1-B08FB31C4B6D}" srcOrd="6" destOrd="0" presId="urn:microsoft.com/office/officeart/2005/8/layout/default#1"/>
    <dgm:cxn modelId="{AE4E5322-8655-46C2-9E30-A3CE4D7B387B}" type="presParOf" srcId="{DBB169C4-B5C7-481C-A106-D4B953ACE0F6}" destId="{062E765F-DD3C-49AA-ACF2-007E3F8966C9}" srcOrd="7" destOrd="0" presId="urn:microsoft.com/office/officeart/2005/8/layout/default#1"/>
    <dgm:cxn modelId="{E24245AA-19BC-4500-8B90-A309E9F587CB}" type="presParOf" srcId="{DBB169C4-B5C7-481C-A106-D4B953ACE0F6}" destId="{3C98347B-B0BA-4992-8F38-2CC14DEAC844}" srcOrd="8" destOrd="0" presId="urn:microsoft.com/office/officeart/2005/8/layout/default#1"/>
    <dgm:cxn modelId="{BD84905A-7C81-4B79-940B-2DDDAEF6DA4F}" type="presParOf" srcId="{DBB169C4-B5C7-481C-A106-D4B953ACE0F6}" destId="{6A9E25E5-54EF-4CEE-ABB4-43D1C4400BE5}" srcOrd="9" destOrd="0" presId="urn:microsoft.com/office/officeart/2005/8/layout/default#1"/>
    <dgm:cxn modelId="{0E06EFDC-936A-47DD-9274-F1412197E684}" type="presParOf" srcId="{DBB169C4-B5C7-481C-A106-D4B953ACE0F6}" destId="{88004AB0-C0DD-4855-8879-B66C76AD2176}" srcOrd="10" destOrd="0" presId="urn:microsoft.com/office/officeart/2005/8/layout/default#1"/>
    <dgm:cxn modelId="{245FAA29-8288-4751-8E27-49D89BBD40F2}" type="presParOf" srcId="{DBB169C4-B5C7-481C-A106-D4B953ACE0F6}" destId="{3423822A-1B59-435F-B0B8-ACB6956C618C}" srcOrd="11" destOrd="0" presId="urn:microsoft.com/office/officeart/2005/8/layout/default#1"/>
    <dgm:cxn modelId="{3D2ECE99-814A-4C9D-894A-CA92AF711D98}" type="presParOf" srcId="{DBB169C4-B5C7-481C-A106-D4B953ACE0F6}" destId="{7B5A205A-833E-4105-B950-0316C4DA8ECE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BC4F3A-A5AD-4521-B80F-BCBD1CD8CF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CA7BA1-3114-4178-B440-8F508EE6DBA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0" dirty="0"/>
            <a:t>Обеззараживание медицинских отходов класса  Б и В заключается в проведении их паровой стерилизации. </a:t>
          </a:r>
          <a:endParaRPr lang="en-US" dirty="0"/>
        </a:p>
      </dgm:t>
    </dgm:pt>
    <dgm:pt modelId="{A54EE787-17F6-4487-BF8B-77C8FFCD6351}" type="parTrans" cxnId="{AF232A8A-83AB-4400-A3E2-4946E95F6D4B}">
      <dgm:prSet/>
      <dgm:spPr/>
      <dgm:t>
        <a:bodyPr/>
        <a:lstStyle/>
        <a:p>
          <a:endParaRPr lang="en-US"/>
        </a:p>
      </dgm:t>
    </dgm:pt>
    <dgm:pt modelId="{902ED43D-F030-4139-8608-E019346E47FE}" type="sibTrans" cxnId="{AF232A8A-83AB-4400-A3E2-4946E95F6D4B}">
      <dgm:prSet/>
      <dgm:spPr/>
      <dgm:t>
        <a:bodyPr/>
        <a:lstStyle/>
        <a:p>
          <a:endParaRPr lang="en-US"/>
        </a:p>
      </dgm:t>
    </dgm:pt>
    <dgm:pt modelId="{F7E025DE-DD2E-4AAE-9C1E-9417BF9E2B3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0" dirty="0"/>
            <a:t>После аппаратных способов обеззараживания и изменения внешнего вида отходов, исключающего возможность их повторного применения, отходы классов Б и В могут накапливаться, временно храниться, транспортироваться, уничтожаться и </a:t>
          </a:r>
          <a:r>
            <a:rPr lang="ru-RU" b="0" dirty="0" err="1"/>
            <a:t>захорониваться</a:t>
          </a:r>
          <a:r>
            <a:rPr lang="ru-RU" b="0" dirty="0"/>
            <a:t> совместно с отходами класса А.</a:t>
          </a:r>
          <a:endParaRPr lang="en-US" dirty="0"/>
        </a:p>
      </dgm:t>
    </dgm:pt>
    <dgm:pt modelId="{82699388-4A33-4380-8AAD-97B9489B7F6A}" type="parTrans" cxnId="{DCFF5F71-D1E3-4692-83AD-81F084D9EF16}">
      <dgm:prSet/>
      <dgm:spPr/>
      <dgm:t>
        <a:bodyPr/>
        <a:lstStyle/>
        <a:p>
          <a:endParaRPr lang="en-US"/>
        </a:p>
      </dgm:t>
    </dgm:pt>
    <dgm:pt modelId="{F92B4AA8-19A8-499C-9C3E-DF7DC6C0BEA5}" type="sibTrans" cxnId="{DCFF5F71-D1E3-4692-83AD-81F084D9EF16}">
      <dgm:prSet/>
      <dgm:spPr/>
      <dgm:t>
        <a:bodyPr/>
        <a:lstStyle/>
        <a:p>
          <a:endParaRPr lang="en-US"/>
        </a:p>
      </dgm:t>
    </dgm:pt>
    <dgm:pt modelId="{4EEC5EFB-26A6-4765-85D2-7F7C1FF04F5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0" dirty="0"/>
            <a:t>Происходит полное устранение эпидемиологической опасности медицинских отходов без нанесения ущерба окружающей среде.</a:t>
          </a:r>
          <a:endParaRPr lang="en-US" dirty="0"/>
        </a:p>
      </dgm:t>
    </dgm:pt>
    <dgm:pt modelId="{C0179209-F39C-4CE1-9CC8-C71D35FE1EAC}" type="parTrans" cxnId="{4FBF0DD9-F667-41C6-941D-9F1F4B8D64EE}">
      <dgm:prSet/>
      <dgm:spPr/>
      <dgm:t>
        <a:bodyPr/>
        <a:lstStyle/>
        <a:p>
          <a:endParaRPr lang="en-US"/>
        </a:p>
      </dgm:t>
    </dgm:pt>
    <dgm:pt modelId="{90DF6C9E-1129-4C9E-864A-2263B48B50A4}" type="sibTrans" cxnId="{4FBF0DD9-F667-41C6-941D-9F1F4B8D64EE}">
      <dgm:prSet/>
      <dgm:spPr/>
      <dgm:t>
        <a:bodyPr/>
        <a:lstStyle/>
        <a:p>
          <a:endParaRPr lang="en-US"/>
        </a:p>
      </dgm:t>
    </dgm:pt>
    <dgm:pt modelId="{25292A50-274B-403F-9999-FA7B4E5B0F2C}" type="pres">
      <dgm:prSet presAssocID="{6EBC4F3A-A5AD-4521-B80F-BCBD1CD8CFF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7B64C9-9A32-4E61-B349-E3CEE2CAEA4A}" type="pres">
      <dgm:prSet presAssocID="{E3CA7BA1-3114-4178-B440-8F508EE6DBA3}" presName="compNode" presStyleCnt="0"/>
      <dgm:spPr/>
    </dgm:pt>
    <dgm:pt modelId="{9A01CE7B-67A0-4419-852F-9333A48C3936}" type="pres">
      <dgm:prSet presAssocID="{E3CA7BA1-3114-4178-B440-8F508EE6DBA3}" presName="bgRect" presStyleLbl="bgShp" presStyleIdx="0" presStyleCnt="3"/>
      <dgm:spPr/>
    </dgm:pt>
    <dgm:pt modelId="{8EE9941E-5EF2-4FF3-A138-AF1B04583F86}" type="pres">
      <dgm:prSet presAssocID="{E3CA7BA1-3114-4178-B440-8F508EE6DBA3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Стетоскоп"/>
        </a:ext>
      </dgm:extLst>
    </dgm:pt>
    <dgm:pt modelId="{99A1EBE2-1FEE-406F-BA4D-C0AE15201CC0}" type="pres">
      <dgm:prSet presAssocID="{E3CA7BA1-3114-4178-B440-8F508EE6DBA3}" presName="spaceRect" presStyleCnt="0"/>
      <dgm:spPr/>
    </dgm:pt>
    <dgm:pt modelId="{D33250BF-6D64-4AB6-BC69-D0DFFF91A6D4}" type="pres">
      <dgm:prSet presAssocID="{E3CA7BA1-3114-4178-B440-8F508EE6DBA3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183E166-269E-403E-A71B-8E15FC20FC1D}" type="pres">
      <dgm:prSet presAssocID="{902ED43D-F030-4139-8608-E019346E47FE}" presName="sibTrans" presStyleCnt="0"/>
      <dgm:spPr/>
    </dgm:pt>
    <dgm:pt modelId="{08BA159C-034E-41E9-8197-1AA3296AE332}" type="pres">
      <dgm:prSet presAssocID="{F7E025DE-DD2E-4AAE-9C1E-9417BF9E2B33}" presName="compNode" presStyleCnt="0"/>
      <dgm:spPr/>
    </dgm:pt>
    <dgm:pt modelId="{20381767-B10D-4EC3-9EED-EDC6169EE0ED}" type="pres">
      <dgm:prSet presAssocID="{F7E025DE-DD2E-4AAE-9C1E-9417BF9E2B33}" presName="bgRect" presStyleLbl="bgShp" presStyleIdx="1" presStyleCnt="3"/>
      <dgm:spPr/>
    </dgm:pt>
    <dgm:pt modelId="{E639512D-05C0-4D70-8A0E-645F98B44C05}" type="pres">
      <dgm:prSet presAssocID="{F7E025DE-DD2E-4AAE-9C1E-9417BF9E2B33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Переработка"/>
        </a:ext>
      </dgm:extLst>
    </dgm:pt>
    <dgm:pt modelId="{CBE3E6C2-D30F-402E-B18B-E467431A2088}" type="pres">
      <dgm:prSet presAssocID="{F7E025DE-DD2E-4AAE-9C1E-9417BF9E2B33}" presName="spaceRect" presStyleCnt="0"/>
      <dgm:spPr/>
    </dgm:pt>
    <dgm:pt modelId="{9271F910-1AF4-4E23-B30C-40F0D62A8F79}" type="pres">
      <dgm:prSet presAssocID="{F7E025DE-DD2E-4AAE-9C1E-9417BF9E2B33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DD8037A-C784-48CD-A362-20DD4339A547}" type="pres">
      <dgm:prSet presAssocID="{F92B4AA8-19A8-499C-9C3E-DF7DC6C0BEA5}" presName="sibTrans" presStyleCnt="0"/>
      <dgm:spPr/>
    </dgm:pt>
    <dgm:pt modelId="{30766EEC-ED82-4F87-9369-897F4FCFBDC5}" type="pres">
      <dgm:prSet presAssocID="{4EEC5EFB-26A6-4765-85D2-7F7C1FF04F50}" presName="compNode" presStyleCnt="0"/>
      <dgm:spPr/>
    </dgm:pt>
    <dgm:pt modelId="{7786CE85-5A40-475F-B447-B0702422570F}" type="pres">
      <dgm:prSet presAssocID="{4EEC5EFB-26A6-4765-85D2-7F7C1FF04F50}" presName="bgRect" presStyleLbl="bgShp" presStyleIdx="2" presStyleCnt="3"/>
      <dgm:spPr/>
    </dgm:pt>
    <dgm:pt modelId="{AC4F3B23-BB80-46CD-9225-07AC88038298}" type="pres">
      <dgm:prSet presAssocID="{4EEC5EFB-26A6-4765-85D2-7F7C1FF04F50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Радиоактивный"/>
        </a:ext>
      </dgm:extLst>
    </dgm:pt>
    <dgm:pt modelId="{17400DB9-6AFF-4DCF-A347-E06F461F8F87}" type="pres">
      <dgm:prSet presAssocID="{4EEC5EFB-26A6-4765-85D2-7F7C1FF04F50}" presName="spaceRect" presStyleCnt="0"/>
      <dgm:spPr/>
    </dgm:pt>
    <dgm:pt modelId="{6D563118-F060-48A0-8473-8803EE36E1AF}" type="pres">
      <dgm:prSet presAssocID="{4EEC5EFB-26A6-4765-85D2-7F7C1FF04F5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CFF5F71-D1E3-4692-83AD-81F084D9EF16}" srcId="{6EBC4F3A-A5AD-4521-B80F-BCBD1CD8CFFE}" destId="{F7E025DE-DD2E-4AAE-9C1E-9417BF9E2B33}" srcOrd="1" destOrd="0" parTransId="{82699388-4A33-4380-8AAD-97B9489B7F6A}" sibTransId="{F92B4AA8-19A8-499C-9C3E-DF7DC6C0BEA5}"/>
    <dgm:cxn modelId="{1FBDEE96-41A5-4531-B9E1-D95D02D8E473}" type="presOf" srcId="{4EEC5EFB-26A6-4765-85D2-7F7C1FF04F50}" destId="{6D563118-F060-48A0-8473-8803EE36E1AF}" srcOrd="0" destOrd="0" presId="urn:microsoft.com/office/officeart/2018/2/layout/IconVerticalSolidList"/>
    <dgm:cxn modelId="{95AB8335-2DFB-43E6-835E-5EE1753C40A2}" type="presOf" srcId="{F7E025DE-DD2E-4AAE-9C1E-9417BF9E2B33}" destId="{9271F910-1AF4-4E23-B30C-40F0D62A8F79}" srcOrd="0" destOrd="0" presId="urn:microsoft.com/office/officeart/2018/2/layout/IconVerticalSolidList"/>
    <dgm:cxn modelId="{ADC3A9E6-319D-4E9F-89AF-50B544680B76}" type="presOf" srcId="{E3CA7BA1-3114-4178-B440-8F508EE6DBA3}" destId="{D33250BF-6D64-4AB6-BC69-D0DFFF91A6D4}" srcOrd="0" destOrd="0" presId="urn:microsoft.com/office/officeart/2018/2/layout/IconVerticalSolidList"/>
    <dgm:cxn modelId="{4FBF0DD9-F667-41C6-941D-9F1F4B8D64EE}" srcId="{6EBC4F3A-A5AD-4521-B80F-BCBD1CD8CFFE}" destId="{4EEC5EFB-26A6-4765-85D2-7F7C1FF04F50}" srcOrd="2" destOrd="0" parTransId="{C0179209-F39C-4CE1-9CC8-C71D35FE1EAC}" sibTransId="{90DF6C9E-1129-4C9E-864A-2263B48B50A4}"/>
    <dgm:cxn modelId="{39110352-8532-4EBB-89E8-11D722A21795}" type="presOf" srcId="{6EBC4F3A-A5AD-4521-B80F-BCBD1CD8CFFE}" destId="{25292A50-274B-403F-9999-FA7B4E5B0F2C}" srcOrd="0" destOrd="0" presId="urn:microsoft.com/office/officeart/2018/2/layout/IconVerticalSolidList"/>
    <dgm:cxn modelId="{AF232A8A-83AB-4400-A3E2-4946E95F6D4B}" srcId="{6EBC4F3A-A5AD-4521-B80F-BCBD1CD8CFFE}" destId="{E3CA7BA1-3114-4178-B440-8F508EE6DBA3}" srcOrd="0" destOrd="0" parTransId="{A54EE787-17F6-4487-BF8B-77C8FFCD6351}" sibTransId="{902ED43D-F030-4139-8608-E019346E47FE}"/>
    <dgm:cxn modelId="{AA1378A1-EBE1-459B-BC92-9661D8475FF2}" type="presParOf" srcId="{25292A50-274B-403F-9999-FA7B4E5B0F2C}" destId="{507B64C9-9A32-4E61-B349-E3CEE2CAEA4A}" srcOrd="0" destOrd="0" presId="urn:microsoft.com/office/officeart/2018/2/layout/IconVerticalSolidList"/>
    <dgm:cxn modelId="{A5FD713F-8995-4B0C-8A89-383415346F69}" type="presParOf" srcId="{507B64C9-9A32-4E61-B349-E3CEE2CAEA4A}" destId="{9A01CE7B-67A0-4419-852F-9333A48C3936}" srcOrd="0" destOrd="0" presId="urn:microsoft.com/office/officeart/2018/2/layout/IconVerticalSolidList"/>
    <dgm:cxn modelId="{C81BC74F-99D2-4ECF-9E04-918C955499C1}" type="presParOf" srcId="{507B64C9-9A32-4E61-B349-E3CEE2CAEA4A}" destId="{8EE9941E-5EF2-4FF3-A138-AF1B04583F86}" srcOrd="1" destOrd="0" presId="urn:microsoft.com/office/officeart/2018/2/layout/IconVerticalSolidList"/>
    <dgm:cxn modelId="{403C4E77-BC33-49FD-A13F-3F369A199C3A}" type="presParOf" srcId="{507B64C9-9A32-4E61-B349-E3CEE2CAEA4A}" destId="{99A1EBE2-1FEE-406F-BA4D-C0AE15201CC0}" srcOrd="2" destOrd="0" presId="urn:microsoft.com/office/officeart/2018/2/layout/IconVerticalSolidList"/>
    <dgm:cxn modelId="{71F74CCB-B83C-47DF-9E92-3945C657766A}" type="presParOf" srcId="{507B64C9-9A32-4E61-B349-E3CEE2CAEA4A}" destId="{D33250BF-6D64-4AB6-BC69-D0DFFF91A6D4}" srcOrd="3" destOrd="0" presId="urn:microsoft.com/office/officeart/2018/2/layout/IconVerticalSolidList"/>
    <dgm:cxn modelId="{2207E95F-88CD-4B94-BA80-1A7B42A98734}" type="presParOf" srcId="{25292A50-274B-403F-9999-FA7B4E5B0F2C}" destId="{7183E166-269E-403E-A71B-8E15FC20FC1D}" srcOrd="1" destOrd="0" presId="urn:microsoft.com/office/officeart/2018/2/layout/IconVerticalSolidList"/>
    <dgm:cxn modelId="{AC561CE1-FB2C-4AA4-99C7-FE486D44BE68}" type="presParOf" srcId="{25292A50-274B-403F-9999-FA7B4E5B0F2C}" destId="{08BA159C-034E-41E9-8197-1AA3296AE332}" srcOrd="2" destOrd="0" presId="urn:microsoft.com/office/officeart/2018/2/layout/IconVerticalSolidList"/>
    <dgm:cxn modelId="{3540BC45-1AA5-4349-8423-FBA632B91855}" type="presParOf" srcId="{08BA159C-034E-41E9-8197-1AA3296AE332}" destId="{20381767-B10D-4EC3-9EED-EDC6169EE0ED}" srcOrd="0" destOrd="0" presId="urn:microsoft.com/office/officeart/2018/2/layout/IconVerticalSolidList"/>
    <dgm:cxn modelId="{748811A1-E6E7-4452-8ED5-2798C156BA42}" type="presParOf" srcId="{08BA159C-034E-41E9-8197-1AA3296AE332}" destId="{E639512D-05C0-4D70-8A0E-645F98B44C05}" srcOrd="1" destOrd="0" presId="urn:microsoft.com/office/officeart/2018/2/layout/IconVerticalSolidList"/>
    <dgm:cxn modelId="{61533699-050D-4403-8B82-2187B27FA601}" type="presParOf" srcId="{08BA159C-034E-41E9-8197-1AA3296AE332}" destId="{CBE3E6C2-D30F-402E-B18B-E467431A2088}" srcOrd="2" destOrd="0" presId="urn:microsoft.com/office/officeart/2018/2/layout/IconVerticalSolidList"/>
    <dgm:cxn modelId="{77CFA377-9C77-401A-8BCE-2CAF5E29AD66}" type="presParOf" srcId="{08BA159C-034E-41E9-8197-1AA3296AE332}" destId="{9271F910-1AF4-4E23-B30C-40F0D62A8F79}" srcOrd="3" destOrd="0" presId="urn:microsoft.com/office/officeart/2018/2/layout/IconVerticalSolidList"/>
    <dgm:cxn modelId="{4B0FE0E3-4D14-4DDA-A96E-F1DF7BA7C02A}" type="presParOf" srcId="{25292A50-274B-403F-9999-FA7B4E5B0F2C}" destId="{3DD8037A-C784-48CD-A362-20DD4339A547}" srcOrd="3" destOrd="0" presId="urn:microsoft.com/office/officeart/2018/2/layout/IconVerticalSolidList"/>
    <dgm:cxn modelId="{80C3EA0C-7F46-40E2-9C2C-3A569C69626A}" type="presParOf" srcId="{25292A50-274B-403F-9999-FA7B4E5B0F2C}" destId="{30766EEC-ED82-4F87-9369-897F4FCFBDC5}" srcOrd="4" destOrd="0" presId="urn:microsoft.com/office/officeart/2018/2/layout/IconVerticalSolidList"/>
    <dgm:cxn modelId="{79288255-CA57-4AAF-B760-B1DC328ED26F}" type="presParOf" srcId="{30766EEC-ED82-4F87-9369-897F4FCFBDC5}" destId="{7786CE85-5A40-475F-B447-B0702422570F}" srcOrd="0" destOrd="0" presId="urn:microsoft.com/office/officeart/2018/2/layout/IconVerticalSolidList"/>
    <dgm:cxn modelId="{973234E8-2762-4985-BEFF-4331847858A4}" type="presParOf" srcId="{30766EEC-ED82-4F87-9369-897F4FCFBDC5}" destId="{AC4F3B23-BB80-46CD-9225-07AC88038298}" srcOrd="1" destOrd="0" presId="urn:microsoft.com/office/officeart/2018/2/layout/IconVerticalSolidList"/>
    <dgm:cxn modelId="{400844F3-47EB-48BD-A7EC-D7FBCBC443F4}" type="presParOf" srcId="{30766EEC-ED82-4F87-9369-897F4FCFBDC5}" destId="{17400DB9-6AFF-4DCF-A347-E06F461F8F87}" srcOrd="2" destOrd="0" presId="urn:microsoft.com/office/officeart/2018/2/layout/IconVerticalSolidList"/>
    <dgm:cxn modelId="{C4D59370-E640-4B93-8840-E03A63FD21CF}" type="presParOf" srcId="{30766EEC-ED82-4F87-9369-897F4FCFBDC5}" destId="{6D563118-F060-48A0-8473-8803EE36E1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160BE6-9BF1-442F-AC4D-DBAED336CF07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D358E5-DD34-457C-BA94-AF5F9BA66A3B}">
      <dgm:prSet/>
      <dgm:spPr/>
      <dgm:t>
        <a:bodyPr/>
        <a:lstStyle/>
        <a:p>
          <a:r>
            <a:rPr lang="ru-RU"/>
            <a:t>Процедурные кабинеты, соответствующие требованиям санитарных норм</a:t>
          </a:r>
          <a:endParaRPr lang="en-US"/>
        </a:p>
      </dgm:t>
    </dgm:pt>
    <dgm:pt modelId="{2B566036-AF37-4AB7-BC03-7A68AC555329}" type="parTrans" cxnId="{6BEDA48F-42C7-429E-B039-2A4113227639}">
      <dgm:prSet/>
      <dgm:spPr/>
      <dgm:t>
        <a:bodyPr/>
        <a:lstStyle/>
        <a:p>
          <a:endParaRPr lang="en-US"/>
        </a:p>
      </dgm:t>
    </dgm:pt>
    <dgm:pt modelId="{59B0A9A3-1278-450B-AD0F-E7EA5450B42D}" type="sibTrans" cxnId="{6BEDA48F-42C7-429E-B039-2A4113227639}">
      <dgm:prSet/>
      <dgm:spPr/>
      <dgm:t>
        <a:bodyPr/>
        <a:lstStyle/>
        <a:p>
          <a:endParaRPr lang="en-US"/>
        </a:p>
      </dgm:t>
    </dgm:pt>
    <dgm:pt modelId="{4906A0F4-CD02-43D9-B312-D33A213CDADC}">
      <dgm:prSet/>
      <dgm:spPr/>
      <dgm:t>
        <a:bodyPr/>
        <a:lstStyle/>
        <a:p>
          <a:r>
            <a:rPr lang="ru-RU"/>
            <a:t>Достаточная укомплектованность  сертифицированным медицинским  персоналом.</a:t>
          </a:r>
          <a:endParaRPr lang="en-US"/>
        </a:p>
      </dgm:t>
    </dgm:pt>
    <dgm:pt modelId="{1E13149C-31C9-45A6-BBEC-15414A36FC66}" type="parTrans" cxnId="{5418C4D8-9AF0-4937-90EA-8D4564C8C664}">
      <dgm:prSet/>
      <dgm:spPr/>
      <dgm:t>
        <a:bodyPr/>
        <a:lstStyle/>
        <a:p>
          <a:endParaRPr lang="en-US"/>
        </a:p>
      </dgm:t>
    </dgm:pt>
    <dgm:pt modelId="{03B97A06-DC76-4C2D-9290-8653B8A8D813}" type="sibTrans" cxnId="{5418C4D8-9AF0-4937-90EA-8D4564C8C664}">
      <dgm:prSet/>
      <dgm:spPr/>
      <dgm:t>
        <a:bodyPr/>
        <a:lstStyle/>
        <a:p>
          <a:endParaRPr lang="en-US"/>
        </a:p>
      </dgm:t>
    </dgm:pt>
    <dgm:pt modelId="{E58C9FBC-7C23-498A-9093-E176B750004F}">
      <dgm:prSet/>
      <dgm:spPr/>
      <dgm:t>
        <a:bodyPr/>
        <a:lstStyle/>
        <a:p>
          <a:r>
            <a:rPr lang="ru-RU"/>
            <a:t>Обеспеченность средствами индивидуальной защиты.</a:t>
          </a:r>
          <a:endParaRPr lang="en-US"/>
        </a:p>
      </dgm:t>
    </dgm:pt>
    <dgm:pt modelId="{91CDBF93-F3D2-4AE6-8873-61C3DF78C7D0}" type="parTrans" cxnId="{227556AD-36E3-49E3-9031-DC7F82CA33D6}">
      <dgm:prSet/>
      <dgm:spPr/>
      <dgm:t>
        <a:bodyPr/>
        <a:lstStyle/>
        <a:p>
          <a:endParaRPr lang="en-US"/>
        </a:p>
      </dgm:t>
    </dgm:pt>
    <dgm:pt modelId="{F0375580-97C4-4A21-9450-182B536823B8}" type="sibTrans" cxnId="{227556AD-36E3-49E3-9031-DC7F82CA33D6}">
      <dgm:prSet/>
      <dgm:spPr/>
      <dgm:t>
        <a:bodyPr/>
        <a:lstStyle/>
        <a:p>
          <a:endParaRPr lang="en-US"/>
        </a:p>
      </dgm:t>
    </dgm:pt>
    <dgm:pt modelId="{41749C93-C12E-4B8D-886E-5679D6F4F119}">
      <dgm:prSet/>
      <dgm:spPr/>
      <dgm:t>
        <a:bodyPr/>
        <a:lstStyle/>
        <a:p>
          <a:r>
            <a:rPr lang="ru-RU"/>
            <a:t>Обеспеченность стерильным одноразовым инъекционным инструментарием и оборудованием.</a:t>
          </a:r>
          <a:endParaRPr lang="en-US"/>
        </a:p>
      </dgm:t>
    </dgm:pt>
    <dgm:pt modelId="{B1ADD881-63E9-4A22-8120-BA5A28000C4D}" type="parTrans" cxnId="{E17774B9-E204-4A33-8A0D-770A67BA6CF8}">
      <dgm:prSet/>
      <dgm:spPr/>
      <dgm:t>
        <a:bodyPr/>
        <a:lstStyle/>
        <a:p>
          <a:endParaRPr lang="en-US"/>
        </a:p>
      </dgm:t>
    </dgm:pt>
    <dgm:pt modelId="{53E5C1A7-C1D6-42DC-B174-40F928A73564}" type="sibTrans" cxnId="{E17774B9-E204-4A33-8A0D-770A67BA6CF8}">
      <dgm:prSet/>
      <dgm:spPr/>
      <dgm:t>
        <a:bodyPr/>
        <a:lstStyle/>
        <a:p>
          <a:endParaRPr lang="en-US"/>
        </a:p>
      </dgm:t>
    </dgm:pt>
    <dgm:pt modelId="{29C96993-83E2-4863-80B4-82BFEA1EBE13}">
      <dgm:prSet/>
      <dgm:spPr/>
      <dgm:t>
        <a:bodyPr/>
        <a:lstStyle/>
        <a:p>
          <a:r>
            <a:rPr lang="ru-RU"/>
            <a:t>Современные ИМН с инженерной защитой от повторного применения.</a:t>
          </a:r>
          <a:endParaRPr lang="en-US"/>
        </a:p>
      </dgm:t>
    </dgm:pt>
    <dgm:pt modelId="{D8DCE00E-00D4-4BCB-A624-F86D719706B7}" type="parTrans" cxnId="{AC28EBF3-6599-4C36-AA11-6E971D91DE52}">
      <dgm:prSet/>
      <dgm:spPr/>
      <dgm:t>
        <a:bodyPr/>
        <a:lstStyle/>
        <a:p>
          <a:endParaRPr lang="en-US"/>
        </a:p>
      </dgm:t>
    </dgm:pt>
    <dgm:pt modelId="{D8813F3B-591C-4C0F-B715-490600936FD0}" type="sibTrans" cxnId="{AC28EBF3-6599-4C36-AA11-6E971D91DE52}">
      <dgm:prSet/>
      <dgm:spPr/>
      <dgm:t>
        <a:bodyPr/>
        <a:lstStyle/>
        <a:p>
          <a:endParaRPr lang="en-US"/>
        </a:p>
      </dgm:t>
    </dgm:pt>
    <dgm:pt modelId="{6ADB683D-F3AD-4720-96EB-5E14F1C1132D}">
      <dgm:prSet/>
      <dgm:spPr/>
      <dgm:t>
        <a:bodyPr/>
        <a:lstStyle/>
        <a:p>
          <a:r>
            <a:rPr lang="ru-RU"/>
            <a:t>Обеспеченность стерильными материалами/аэрозольными антисептиками для обработки инъекционного поля.</a:t>
          </a:r>
          <a:endParaRPr lang="en-US"/>
        </a:p>
      </dgm:t>
    </dgm:pt>
    <dgm:pt modelId="{2BC03B99-D12D-4EEB-BB52-293B01651121}" type="parTrans" cxnId="{5B3C4905-EC6C-4E31-A957-95BB23474A6E}">
      <dgm:prSet/>
      <dgm:spPr/>
      <dgm:t>
        <a:bodyPr/>
        <a:lstStyle/>
        <a:p>
          <a:endParaRPr lang="en-US"/>
        </a:p>
      </dgm:t>
    </dgm:pt>
    <dgm:pt modelId="{DF6AC367-82E4-4005-A366-CFCE19CDFE2A}" type="sibTrans" cxnId="{5B3C4905-EC6C-4E31-A957-95BB23474A6E}">
      <dgm:prSet/>
      <dgm:spPr/>
      <dgm:t>
        <a:bodyPr/>
        <a:lstStyle/>
        <a:p>
          <a:endParaRPr lang="en-US"/>
        </a:p>
      </dgm:t>
    </dgm:pt>
    <dgm:pt modelId="{4E8AE322-0038-4D90-9A88-50A623FC7FB9}">
      <dgm:prSet/>
      <dgm:spPr/>
      <dgm:t>
        <a:bodyPr/>
        <a:lstStyle/>
        <a:p>
          <a:r>
            <a:rPr lang="ru-RU"/>
            <a:t>Обеспеченность санитарно-техническим оборудованием с подводкой горячей и холодной воды.</a:t>
          </a:r>
          <a:endParaRPr lang="en-US"/>
        </a:p>
      </dgm:t>
    </dgm:pt>
    <dgm:pt modelId="{1071B9F5-96DB-4861-8255-9365CA86A6F8}" type="parTrans" cxnId="{B3A96680-305D-4FF9-8BED-0DAC2C4CD2C3}">
      <dgm:prSet/>
      <dgm:spPr/>
      <dgm:t>
        <a:bodyPr/>
        <a:lstStyle/>
        <a:p>
          <a:endParaRPr lang="en-US"/>
        </a:p>
      </dgm:t>
    </dgm:pt>
    <dgm:pt modelId="{A95484D1-7920-4BEF-847D-D60CE5951B05}" type="sibTrans" cxnId="{B3A96680-305D-4FF9-8BED-0DAC2C4CD2C3}">
      <dgm:prSet/>
      <dgm:spPr/>
      <dgm:t>
        <a:bodyPr/>
        <a:lstStyle/>
        <a:p>
          <a:endParaRPr lang="en-US"/>
        </a:p>
      </dgm:t>
    </dgm:pt>
    <dgm:pt modelId="{3023CECA-334F-41E3-9055-9B4A0F3FD841}">
      <dgm:prSet/>
      <dgm:spPr/>
      <dgm:t>
        <a:bodyPr/>
        <a:lstStyle/>
        <a:p>
          <a:r>
            <a:rPr lang="ru-RU"/>
            <a:t>Средства для гигиены рук (мыло, антисептические средства).</a:t>
          </a:r>
          <a:endParaRPr lang="en-US"/>
        </a:p>
      </dgm:t>
    </dgm:pt>
    <dgm:pt modelId="{0B19CE9D-6761-4325-8BA3-BD2A9160BDE5}" type="parTrans" cxnId="{06E67162-ABB5-4015-BC3A-B21E088749FC}">
      <dgm:prSet/>
      <dgm:spPr/>
      <dgm:t>
        <a:bodyPr/>
        <a:lstStyle/>
        <a:p>
          <a:endParaRPr lang="en-US"/>
        </a:p>
      </dgm:t>
    </dgm:pt>
    <dgm:pt modelId="{3E1E8FE4-CF75-4BE4-BCD4-3A9BF5BC8661}" type="sibTrans" cxnId="{06E67162-ABB5-4015-BC3A-B21E088749FC}">
      <dgm:prSet/>
      <dgm:spPr/>
      <dgm:t>
        <a:bodyPr/>
        <a:lstStyle/>
        <a:p>
          <a:endParaRPr lang="en-US"/>
        </a:p>
      </dgm:t>
    </dgm:pt>
    <dgm:pt modelId="{DCD5BDCF-28C8-484F-918E-52D1DD7C6A4F}">
      <dgm:prSet/>
      <dgm:spPr/>
      <dgm:t>
        <a:bodyPr/>
        <a:lstStyle/>
        <a:p>
          <a:r>
            <a:rPr lang="ru-RU"/>
            <a:t>Дезинфицирующие средства в достаточном количестве.</a:t>
          </a:r>
          <a:endParaRPr lang="en-US"/>
        </a:p>
      </dgm:t>
    </dgm:pt>
    <dgm:pt modelId="{A2D14B97-CEB1-4BEF-8BAA-4C1CED25429A}" type="parTrans" cxnId="{8F5987E2-E8FB-495D-BD1F-2A8C7AE767BB}">
      <dgm:prSet/>
      <dgm:spPr/>
      <dgm:t>
        <a:bodyPr/>
        <a:lstStyle/>
        <a:p>
          <a:endParaRPr lang="en-US"/>
        </a:p>
      </dgm:t>
    </dgm:pt>
    <dgm:pt modelId="{EDE7EE75-5F08-4390-A60F-D46E43A4C5E7}" type="sibTrans" cxnId="{8F5987E2-E8FB-495D-BD1F-2A8C7AE767BB}">
      <dgm:prSet/>
      <dgm:spPr/>
      <dgm:t>
        <a:bodyPr/>
        <a:lstStyle/>
        <a:p>
          <a:endParaRPr lang="en-US"/>
        </a:p>
      </dgm:t>
    </dgm:pt>
    <dgm:pt modelId="{27166AFF-FB13-42E3-A8A7-598A05A16B6E}">
      <dgm:prSet/>
      <dgm:spPr/>
      <dgm:t>
        <a:bodyPr/>
        <a:lstStyle/>
        <a:p>
          <a:r>
            <a:rPr lang="ru-RU"/>
            <a:t>Промаркированные емкости, ветоши, уборочный инвентарь для каждого отдельного помещения.</a:t>
          </a:r>
          <a:endParaRPr lang="en-US"/>
        </a:p>
      </dgm:t>
    </dgm:pt>
    <dgm:pt modelId="{670656DC-8CEC-42F7-9A49-75CFBCEB90B4}" type="parTrans" cxnId="{DEF1C937-2843-4D18-A9D9-EECDEC65FABD}">
      <dgm:prSet/>
      <dgm:spPr/>
      <dgm:t>
        <a:bodyPr/>
        <a:lstStyle/>
        <a:p>
          <a:endParaRPr lang="en-US"/>
        </a:p>
      </dgm:t>
    </dgm:pt>
    <dgm:pt modelId="{C25BA0D6-A3FD-4BFF-B95C-88D411FADAA4}" type="sibTrans" cxnId="{DEF1C937-2843-4D18-A9D9-EECDEC65FABD}">
      <dgm:prSet/>
      <dgm:spPr/>
      <dgm:t>
        <a:bodyPr/>
        <a:lstStyle/>
        <a:p>
          <a:endParaRPr lang="en-US"/>
        </a:p>
      </dgm:t>
    </dgm:pt>
    <dgm:pt modelId="{66851223-64BA-4247-94CC-5FC04AAB3178}">
      <dgm:prSet/>
      <dgm:spPr/>
      <dgm:t>
        <a:bodyPr/>
        <a:lstStyle/>
        <a:p>
          <a:r>
            <a:rPr lang="ru-RU"/>
            <a:t>Специальные непрокалываемые контейнеры для удаления отработанных инъекционных отходов.</a:t>
          </a:r>
          <a:endParaRPr lang="en-US"/>
        </a:p>
      </dgm:t>
    </dgm:pt>
    <dgm:pt modelId="{551AE065-C7A1-4F51-AEB8-F43E6BB3152A}" type="parTrans" cxnId="{FCA9A205-B9DF-4E80-90C7-F89920006A7B}">
      <dgm:prSet/>
      <dgm:spPr/>
      <dgm:t>
        <a:bodyPr/>
        <a:lstStyle/>
        <a:p>
          <a:endParaRPr lang="en-US"/>
        </a:p>
      </dgm:t>
    </dgm:pt>
    <dgm:pt modelId="{761AB82E-3766-47B6-B1FB-55C725559E92}" type="sibTrans" cxnId="{FCA9A205-B9DF-4E80-90C7-F89920006A7B}">
      <dgm:prSet/>
      <dgm:spPr/>
      <dgm:t>
        <a:bodyPr/>
        <a:lstStyle/>
        <a:p>
          <a:endParaRPr lang="en-US"/>
        </a:p>
      </dgm:t>
    </dgm:pt>
    <dgm:pt modelId="{EA83CC41-E327-4DD3-8EF3-787FB9BC2685}" type="pres">
      <dgm:prSet presAssocID="{C3160BE6-9BF1-442F-AC4D-DBAED336CF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2FDBD3-EB0A-4B80-810A-D9DD8DC76CC0}" type="pres">
      <dgm:prSet presAssocID="{2BD358E5-DD34-457C-BA94-AF5F9BA66A3B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5FEE8-A67B-406E-BC37-1F6D8C601707}" type="pres">
      <dgm:prSet presAssocID="{59B0A9A3-1278-450B-AD0F-E7EA5450B42D}" presName="sibTrans" presStyleCnt="0"/>
      <dgm:spPr/>
    </dgm:pt>
    <dgm:pt modelId="{0E2F84DB-6EB9-4951-9064-CEDEA1229A73}" type="pres">
      <dgm:prSet presAssocID="{4906A0F4-CD02-43D9-B312-D33A213CDADC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E1F23-1D10-4D25-9295-B87A6E8355E1}" type="pres">
      <dgm:prSet presAssocID="{03B97A06-DC76-4C2D-9290-8653B8A8D813}" presName="sibTrans" presStyleCnt="0"/>
      <dgm:spPr/>
    </dgm:pt>
    <dgm:pt modelId="{AB52B814-093C-469C-9511-35D05128ED35}" type="pres">
      <dgm:prSet presAssocID="{E58C9FBC-7C23-498A-9093-E176B750004F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1477C-D03A-4AC3-8D92-402873EC4E3E}" type="pres">
      <dgm:prSet presAssocID="{F0375580-97C4-4A21-9450-182B536823B8}" presName="sibTrans" presStyleCnt="0"/>
      <dgm:spPr/>
    </dgm:pt>
    <dgm:pt modelId="{4A0D4721-439A-4018-933E-F59E0BE961A1}" type="pres">
      <dgm:prSet presAssocID="{41749C93-C12E-4B8D-886E-5679D6F4F119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26E47-BB54-4898-9E42-4C21A437A9EA}" type="pres">
      <dgm:prSet presAssocID="{53E5C1A7-C1D6-42DC-B174-40F928A73564}" presName="sibTrans" presStyleCnt="0"/>
      <dgm:spPr/>
    </dgm:pt>
    <dgm:pt modelId="{C40A2036-DBED-4367-8234-95AF44D36D24}" type="pres">
      <dgm:prSet presAssocID="{29C96993-83E2-4863-80B4-82BFEA1EBE13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293E6-1199-4630-8488-E8E2F4272B24}" type="pres">
      <dgm:prSet presAssocID="{D8813F3B-591C-4C0F-B715-490600936FD0}" presName="sibTrans" presStyleCnt="0"/>
      <dgm:spPr/>
    </dgm:pt>
    <dgm:pt modelId="{1F0247E2-834B-4C00-8B85-92B6DB7806BF}" type="pres">
      <dgm:prSet presAssocID="{6ADB683D-F3AD-4720-96EB-5E14F1C1132D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EB07D-8C9F-472C-B73E-0692726D391F}" type="pres">
      <dgm:prSet presAssocID="{DF6AC367-82E4-4005-A366-CFCE19CDFE2A}" presName="sibTrans" presStyleCnt="0"/>
      <dgm:spPr/>
    </dgm:pt>
    <dgm:pt modelId="{7C037950-53AB-4C7E-BDF3-C667534F81E1}" type="pres">
      <dgm:prSet presAssocID="{4E8AE322-0038-4D90-9A88-50A623FC7FB9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8C511-CC48-44F7-A13C-965263F9A9C4}" type="pres">
      <dgm:prSet presAssocID="{A95484D1-7920-4BEF-847D-D60CE5951B05}" presName="sibTrans" presStyleCnt="0"/>
      <dgm:spPr/>
    </dgm:pt>
    <dgm:pt modelId="{BE70331E-B8FF-4868-B4F9-7DEA62069683}" type="pres">
      <dgm:prSet presAssocID="{3023CECA-334F-41E3-9055-9B4A0F3FD84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F0DBA-DC2A-4883-9B44-C9420AC63041}" type="pres">
      <dgm:prSet presAssocID="{3E1E8FE4-CF75-4BE4-BCD4-3A9BF5BC8661}" presName="sibTrans" presStyleCnt="0"/>
      <dgm:spPr/>
    </dgm:pt>
    <dgm:pt modelId="{B4635F5A-2D17-434B-9D92-6662DFF90AC1}" type="pres">
      <dgm:prSet presAssocID="{DCD5BDCF-28C8-484F-918E-52D1DD7C6A4F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FF6A1-E560-4799-B114-4B9E27E8A957}" type="pres">
      <dgm:prSet presAssocID="{EDE7EE75-5F08-4390-A60F-D46E43A4C5E7}" presName="sibTrans" presStyleCnt="0"/>
      <dgm:spPr/>
    </dgm:pt>
    <dgm:pt modelId="{4C6A935E-FE25-4386-AA47-3FCF0E6EF3D1}" type="pres">
      <dgm:prSet presAssocID="{27166AFF-FB13-42E3-A8A7-598A05A16B6E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E08BE-B42A-4112-9E5F-123BA9FDB976}" type="pres">
      <dgm:prSet presAssocID="{C25BA0D6-A3FD-4BFF-B95C-88D411FADAA4}" presName="sibTrans" presStyleCnt="0"/>
      <dgm:spPr/>
    </dgm:pt>
    <dgm:pt modelId="{5BAA1DD9-4A79-4C71-B8C1-2677254E8458}" type="pres">
      <dgm:prSet presAssocID="{66851223-64BA-4247-94CC-5FC04AAB3178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7FAEC1-AD33-4A61-AB18-2748C788507D}" type="presOf" srcId="{2BD358E5-DD34-457C-BA94-AF5F9BA66A3B}" destId="{A42FDBD3-EB0A-4B80-810A-D9DD8DC76CC0}" srcOrd="0" destOrd="0" presId="urn:microsoft.com/office/officeart/2005/8/layout/default#2"/>
    <dgm:cxn modelId="{5EFB6CB4-E574-42EF-A9A4-3DFA57BE9FCC}" type="presOf" srcId="{DCD5BDCF-28C8-484F-918E-52D1DD7C6A4F}" destId="{B4635F5A-2D17-434B-9D92-6662DFF90AC1}" srcOrd="0" destOrd="0" presId="urn:microsoft.com/office/officeart/2005/8/layout/default#2"/>
    <dgm:cxn modelId="{DEF1C937-2843-4D18-A9D9-EECDEC65FABD}" srcId="{C3160BE6-9BF1-442F-AC4D-DBAED336CF07}" destId="{27166AFF-FB13-42E3-A8A7-598A05A16B6E}" srcOrd="9" destOrd="0" parTransId="{670656DC-8CEC-42F7-9A49-75CFBCEB90B4}" sibTransId="{C25BA0D6-A3FD-4BFF-B95C-88D411FADAA4}"/>
    <dgm:cxn modelId="{1BDE826A-1E07-4AB1-AC1F-21F4D3354BC0}" type="presOf" srcId="{4906A0F4-CD02-43D9-B312-D33A213CDADC}" destId="{0E2F84DB-6EB9-4951-9064-CEDEA1229A73}" srcOrd="0" destOrd="0" presId="urn:microsoft.com/office/officeart/2005/8/layout/default#2"/>
    <dgm:cxn modelId="{E17774B9-E204-4A33-8A0D-770A67BA6CF8}" srcId="{C3160BE6-9BF1-442F-AC4D-DBAED336CF07}" destId="{41749C93-C12E-4B8D-886E-5679D6F4F119}" srcOrd="3" destOrd="0" parTransId="{B1ADD881-63E9-4A22-8120-BA5A28000C4D}" sibTransId="{53E5C1A7-C1D6-42DC-B174-40F928A73564}"/>
    <dgm:cxn modelId="{830A0CB8-2EEC-4509-A811-B0D1DE84FE3B}" type="presOf" srcId="{41749C93-C12E-4B8D-886E-5679D6F4F119}" destId="{4A0D4721-439A-4018-933E-F59E0BE961A1}" srcOrd="0" destOrd="0" presId="urn:microsoft.com/office/officeart/2005/8/layout/default#2"/>
    <dgm:cxn modelId="{06E67162-ABB5-4015-BC3A-B21E088749FC}" srcId="{C3160BE6-9BF1-442F-AC4D-DBAED336CF07}" destId="{3023CECA-334F-41E3-9055-9B4A0F3FD841}" srcOrd="7" destOrd="0" parTransId="{0B19CE9D-6761-4325-8BA3-BD2A9160BDE5}" sibTransId="{3E1E8FE4-CF75-4BE4-BCD4-3A9BF5BC8661}"/>
    <dgm:cxn modelId="{102A7A2E-8E75-406D-975C-139C7E23CE13}" type="presOf" srcId="{3023CECA-334F-41E3-9055-9B4A0F3FD841}" destId="{BE70331E-B8FF-4868-B4F9-7DEA62069683}" srcOrd="0" destOrd="0" presId="urn:microsoft.com/office/officeart/2005/8/layout/default#2"/>
    <dgm:cxn modelId="{E1B597E8-FB77-4A32-895A-668D5C360412}" type="presOf" srcId="{4E8AE322-0038-4D90-9A88-50A623FC7FB9}" destId="{7C037950-53AB-4C7E-BDF3-C667534F81E1}" srcOrd="0" destOrd="0" presId="urn:microsoft.com/office/officeart/2005/8/layout/default#2"/>
    <dgm:cxn modelId="{5B3C4905-EC6C-4E31-A957-95BB23474A6E}" srcId="{C3160BE6-9BF1-442F-AC4D-DBAED336CF07}" destId="{6ADB683D-F3AD-4720-96EB-5E14F1C1132D}" srcOrd="5" destOrd="0" parTransId="{2BC03B99-D12D-4EEB-BB52-293B01651121}" sibTransId="{DF6AC367-82E4-4005-A366-CFCE19CDFE2A}"/>
    <dgm:cxn modelId="{B2131473-EAC4-4DC0-8AC7-D8CF288FEA89}" type="presOf" srcId="{29C96993-83E2-4863-80B4-82BFEA1EBE13}" destId="{C40A2036-DBED-4367-8234-95AF44D36D24}" srcOrd="0" destOrd="0" presId="urn:microsoft.com/office/officeart/2005/8/layout/default#2"/>
    <dgm:cxn modelId="{FCA9A205-B9DF-4E80-90C7-F89920006A7B}" srcId="{C3160BE6-9BF1-442F-AC4D-DBAED336CF07}" destId="{66851223-64BA-4247-94CC-5FC04AAB3178}" srcOrd="10" destOrd="0" parTransId="{551AE065-C7A1-4F51-AEB8-F43E6BB3152A}" sibTransId="{761AB82E-3766-47B6-B1FB-55C725559E92}"/>
    <dgm:cxn modelId="{AC28EBF3-6599-4C36-AA11-6E971D91DE52}" srcId="{C3160BE6-9BF1-442F-AC4D-DBAED336CF07}" destId="{29C96993-83E2-4863-80B4-82BFEA1EBE13}" srcOrd="4" destOrd="0" parTransId="{D8DCE00E-00D4-4BCB-A624-F86D719706B7}" sibTransId="{D8813F3B-591C-4C0F-B715-490600936FD0}"/>
    <dgm:cxn modelId="{78A47601-8121-4A32-8AA2-70B08E6EDC30}" type="presOf" srcId="{C3160BE6-9BF1-442F-AC4D-DBAED336CF07}" destId="{EA83CC41-E327-4DD3-8EF3-787FB9BC2685}" srcOrd="0" destOrd="0" presId="urn:microsoft.com/office/officeart/2005/8/layout/default#2"/>
    <dgm:cxn modelId="{5418C4D8-9AF0-4937-90EA-8D4564C8C664}" srcId="{C3160BE6-9BF1-442F-AC4D-DBAED336CF07}" destId="{4906A0F4-CD02-43D9-B312-D33A213CDADC}" srcOrd="1" destOrd="0" parTransId="{1E13149C-31C9-45A6-BBEC-15414A36FC66}" sibTransId="{03B97A06-DC76-4C2D-9290-8653B8A8D813}"/>
    <dgm:cxn modelId="{227556AD-36E3-49E3-9031-DC7F82CA33D6}" srcId="{C3160BE6-9BF1-442F-AC4D-DBAED336CF07}" destId="{E58C9FBC-7C23-498A-9093-E176B750004F}" srcOrd="2" destOrd="0" parTransId="{91CDBF93-F3D2-4AE6-8873-61C3DF78C7D0}" sibTransId="{F0375580-97C4-4A21-9450-182B536823B8}"/>
    <dgm:cxn modelId="{2F51A18F-6255-40AC-8A78-0A1251D0D639}" type="presOf" srcId="{66851223-64BA-4247-94CC-5FC04AAB3178}" destId="{5BAA1DD9-4A79-4C71-B8C1-2677254E8458}" srcOrd="0" destOrd="0" presId="urn:microsoft.com/office/officeart/2005/8/layout/default#2"/>
    <dgm:cxn modelId="{B3A96680-305D-4FF9-8BED-0DAC2C4CD2C3}" srcId="{C3160BE6-9BF1-442F-AC4D-DBAED336CF07}" destId="{4E8AE322-0038-4D90-9A88-50A623FC7FB9}" srcOrd="6" destOrd="0" parTransId="{1071B9F5-96DB-4861-8255-9365CA86A6F8}" sibTransId="{A95484D1-7920-4BEF-847D-D60CE5951B05}"/>
    <dgm:cxn modelId="{8F5987E2-E8FB-495D-BD1F-2A8C7AE767BB}" srcId="{C3160BE6-9BF1-442F-AC4D-DBAED336CF07}" destId="{DCD5BDCF-28C8-484F-918E-52D1DD7C6A4F}" srcOrd="8" destOrd="0" parTransId="{A2D14B97-CEB1-4BEF-8BAA-4C1CED25429A}" sibTransId="{EDE7EE75-5F08-4390-A60F-D46E43A4C5E7}"/>
    <dgm:cxn modelId="{6BEDA48F-42C7-429E-B039-2A4113227639}" srcId="{C3160BE6-9BF1-442F-AC4D-DBAED336CF07}" destId="{2BD358E5-DD34-457C-BA94-AF5F9BA66A3B}" srcOrd="0" destOrd="0" parTransId="{2B566036-AF37-4AB7-BC03-7A68AC555329}" sibTransId="{59B0A9A3-1278-450B-AD0F-E7EA5450B42D}"/>
    <dgm:cxn modelId="{03AE3AD3-AA17-418D-93B1-72146EADE828}" type="presOf" srcId="{E58C9FBC-7C23-498A-9093-E176B750004F}" destId="{AB52B814-093C-469C-9511-35D05128ED35}" srcOrd="0" destOrd="0" presId="urn:microsoft.com/office/officeart/2005/8/layout/default#2"/>
    <dgm:cxn modelId="{D5DD730C-92F8-4FF1-BF33-877C3CE810FE}" type="presOf" srcId="{6ADB683D-F3AD-4720-96EB-5E14F1C1132D}" destId="{1F0247E2-834B-4C00-8B85-92B6DB7806BF}" srcOrd="0" destOrd="0" presId="urn:microsoft.com/office/officeart/2005/8/layout/default#2"/>
    <dgm:cxn modelId="{BBC8E3C8-8DAD-4A89-9421-ABB1A030D55C}" type="presOf" srcId="{27166AFF-FB13-42E3-A8A7-598A05A16B6E}" destId="{4C6A935E-FE25-4386-AA47-3FCF0E6EF3D1}" srcOrd="0" destOrd="0" presId="urn:microsoft.com/office/officeart/2005/8/layout/default#2"/>
    <dgm:cxn modelId="{CEBCDFDF-671D-41CC-8A22-86309A6660B6}" type="presParOf" srcId="{EA83CC41-E327-4DD3-8EF3-787FB9BC2685}" destId="{A42FDBD3-EB0A-4B80-810A-D9DD8DC76CC0}" srcOrd="0" destOrd="0" presId="urn:microsoft.com/office/officeart/2005/8/layout/default#2"/>
    <dgm:cxn modelId="{19AA08C7-C33A-4B91-8642-C9E5D1F5A58B}" type="presParOf" srcId="{EA83CC41-E327-4DD3-8EF3-787FB9BC2685}" destId="{4CD5FEE8-A67B-406E-BC37-1F6D8C601707}" srcOrd="1" destOrd="0" presId="urn:microsoft.com/office/officeart/2005/8/layout/default#2"/>
    <dgm:cxn modelId="{22F70C16-4979-467B-858E-B5D6348DC912}" type="presParOf" srcId="{EA83CC41-E327-4DD3-8EF3-787FB9BC2685}" destId="{0E2F84DB-6EB9-4951-9064-CEDEA1229A73}" srcOrd="2" destOrd="0" presId="urn:microsoft.com/office/officeart/2005/8/layout/default#2"/>
    <dgm:cxn modelId="{3419ABAA-BBDF-44FB-A95C-016A40D8CBBB}" type="presParOf" srcId="{EA83CC41-E327-4DD3-8EF3-787FB9BC2685}" destId="{EFFE1F23-1D10-4D25-9295-B87A6E8355E1}" srcOrd="3" destOrd="0" presId="urn:microsoft.com/office/officeart/2005/8/layout/default#2"/>
    <dgm:cxn modelId="{A1BB1A2B-E6DC-4429-BA43-3CE5D7AAAD54}" type="presParOf" srcId="{EA83CC41-E327-4DD3-8EF3-787FB9BC2685}" destId="{AB52B814-093C-469C-9511-35D05128ED35}" srcOrd="4" destOrd="0" presId="urn:microsoft.com/office/officeart/2005/8/layout/default#2"/>
    <dgm:cxn modelId="{BB562F00-8AD4-4C09-90B4-1D8D559E9885}" type="presParOf" srcId="{EA83CC41-E327-4DD3-8EF3-787FB9BC2685}" destId="{8041477C-D03A-4AC3-8D92-402873EC4E3E}" srcOrd="5" destOrd="0" presId="urn:microsoft.com/office/officeart/2005/8/layout/default#2"/>
    <dgm:cxn modelId="{1E26DD2E-72BB-4E8B-B419-E84E6A9E0FEF}" type="presParOf" srcId="{EA83CC41-E327-4DD3-8EF3-787FB9BC2685}" destId="{4A0D4721-439A-4018-933E-F59E0BE961A1}" srcOrd="6" destOrd="0" presId="urn:microsoft.com/office/officeart/2005/8/layout/default#2"/>
    <dgm:cxn modelId="{E0C64784-AA39-480D-AD5E-336A034AEF05}" type="presParOf" srcId="{EA83CC41-E327-4DD3-8EF3-787FB9BC2685}" destId="{BC026E47-BB54-4898-9E42-4C21A437A9EA}" srcOrd="7" destOrd="0" presId="urn:microsoft.com/office/officeart/2005/8/layout/default#2"/>
    <dgm:cxn modelId="{2A8400DF-6ABD-4B21-B7D8-AC4CA1D08AC9}" type="presParOf" srcId="{EA83CC41-E327-4DD3-8EF3-787FB9BC2685}" destId="{C40A2036-DBED-4367-8234-95AF44D36D24}" srcOrd="8" destOrd="0" presId="urn:microsoft.com/office/officeart/2005/8/layout/default#2"/>
    <dgm:cxn modelId="{7B3EF88A-0B72-49EB-9A84-D5805DC891D0}" type="presParOf" srcId="{EA83CC41-E327-4DD3-8EF3-787FB9BC2685}" destId="{AEF293E6-1199-4630-8488-E8E2F4272B24}" srcOrd="9" destOrd="0" presId="urn:microsoft.com/office/officeart/2005/8/layout/default#2"/>
    <dgm:cxn modelId="{DC8676E8-F586-470A-922F-DE406D6238BE}" type="presParOf" srcId="{EA83CC41-E327-4DD3-8EF3-787FB9BC2685}" destId="{1F0247E2-834B-4C00-8B85-92B6DB7806BF}" srcOrd="10" destOrd="0" presId="urn:microsoft.com/office/officeart/2005/8/layout/default#2"/>
    <dgm:cxn modelId="{AB7DC812-ADB7-436A-87EA-28F25D2A3FC0}" type="presParOf" srcId="{EA83CC41-E327-4DD3-8EF3-787FB9BC2685}" destId="{3FBEB07D-8C9F-472C-B73E-0692726D391F}" srcOrd="11" destOrd="0" presId="urn:microsoft.com/office/officeart/2005/8/layout/default#2"/>
    <dgm:cxn modelId="{95253754-E868-4802-B699-D137E3DA6ABD}" type="presParOf" srcId="{EA83CC41-E327-4DD3-8EF3-787FB9BC2685}" destId="{7C037950-53AB-4C7E-BDF3-C667534F81E1}" srcOrd="12" destOrd="0" presId="urn:microsoft.com/office/officeart/2005/8/layout/default#2"/>
    <dgm:cxn modelId="{A8530CEA-D045-4D1A-9B2F-72C57CBCCBD3}" type="presParOf" srcId="{EA83CC41-E327-4DD3-8EF3-787FB9BC2685}" destId="{EBC8C511-CC48-44F7-A13C-965263F9A9C4}" srcOrd="13" destOrd="0" presId="urn:microsoft.com/office/officeart/2005/8/layout/default#2"/>
    <dgm:cxn modelId="{C959225E-FB83-4ABA-8AED-A6E980D2BFB4}" type="presParOf" srcId="{EA83CC41-E327-4DD3-8EF3-787FB9BC2685}" destId="{BE70331E-B8FF-4868-B4F9-7DEA62069683}" srcOrd="14" destOrd="0" presId="urn:microsoft.com/office/officeart/2005/8/layout/default#2"/>
    <dgm:cxn modelId="{82F38184-188E-4926-B190-A4BDFB14B96B}" type="presParOf" srcId="{EA83CC41-E327-4DD3-8EF3-787FB9BC2685}" destId="{251F0DBA-DC2A-4883-9B44-C9420AC63041}" srcOrd="15" destOrd="0" presId="urn:microsoft.com/office/officeart/2005/8/layout/default#2"/>
    <dgm:cxn modelId="{9DE7B611-B073-46A3-A9D2-615DF6576FB9}" type="presParOf" srcId="{EA83CC41-E327-4DD3-8EF3-787FB9BC2685}" destId="{B4635F5A-2D17-434B-9D92-6662DFF90AC1}" srcOrd="16" destOrd="0" presId="urn:microsoft.com/office/officeart/2005/8/layout/default#2"/>
    <dgm:cxn modelId="{F141C9A9-CDE9-42E9-AD1A-2E334F750EDC}" type="presParOf" srcId="{EA83CC41-E327-4DD3-8EF3-787FB9BC2685}" destId="{B21FF6A1-E560-4799-B114-4B9E27E8A957}" srcOrd="17" destOrd="0" presId="urn:microsoft.com/office/officeart/2005/8/layout/default#2"/>
    <dgm:cxn modelId="{E21A288E-8DFD-4322-A0CC-F06AE50F28A4}" type="presParOf" srcId="{EA83CC41-E327-4DD3-8EF3-787FB9BC2685}" destId="{4C6A935E-FE25-4386-AA47-3FCF0E6EF3D1}" srcOrd="18" destOrd="0" presId="urn:microsoft.com/office/officeart/2005/8/layout/default#2"/>
    <dgm:cxn modelId="{1C97C85F-BB25-4709-8CBF-0E1E083A7AEA}" type="presParOf" srcId="{EA83CC41-E327-4DD3-8EF3-787FB9BC2685}" destId="{B70E08BE-B42A-4112-9E5F-123BA9FDB976}" srcOrd="19" destOrd="0" presId="urn:microsoft.com/office/officeart/2005/8/layout/default#2"/>
    <dgm:cxn modelId="{5EBDC9F4-FA90-41D1-B64D-6DE81CBB49AA}" type="presParOf" srcId="{EA83CC41-E327-4DD3-8EF3-787FB9BC2685}" destId="{5BAA1DD9-4A79-4C71-B8C1-2677254E8458}" srcOrd="2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34F360-B7A1-4A67-BEA6-E545E3BD79B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195C84-6DD0-4E7B-A805-ED6F749F37E4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Приобрести девайсы для моментальной утилизации игл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47C4927C-6AC4-4B6F-882B-898FE74EA8F0}" type="parTrans" cxnId="{2042C5E9-B80A-459B-B5BF-5CFCDD285068}">
      <dgm:prSet/>
      <dgm:spPr/>
      <dgm:t>
        <a:bodyPr/>
        <a:lstStyle/>
        <a:p>
          <a:endParaRPr lang="en-US"/>
        </a:p>
      </dgm:t>
    </dgm:pt>
    <dgm:pt modelId="{764C64DF-ACCB-4338-9423-F05A86E9C120}" type="sibTrans" cxnId="{2042C5E9-B80A-459B-B5BF-5CFCDD2850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5A10D2-00A3-460D-9572-4240AD5A4F9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Обеспечить кадровый ресурс в соответствии с требованиями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B50C1D30-1B3F-4DAB-ACD7-95B2F16C59EC}" type="parTrans" cxnId="{DAEFDDE9-8DC9-4862-95BD-EE850B13349F}">
      <dgm:prSet/>
      <dgm:spPr/>
      <dgm:t>
        <a:bodyPr/>
        <a:lstStyle/>
        <a:p>
          <a:endParaRPr lang="en-US"/>
        </a:p>
      </dgm:t>
    </dgm:pt>
    <dgm:pt modelId="{FCD84891-49FF-4520-BD85-9DD56BB5639E}" type="sibTrans" cxnId="{DAEFDDE9-8DC9-4862-95BD-EE850B1334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BF81710-63E6-4FCD-9BE1-63D153CE5F5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Обучать медицинский персонал вопросам безопасной практики инъекций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0097EBC0-75B6-4417-8EAF-3D9F00734984}" type="parTrans" cxnId="{D288E3AA-2994-4626-8CF3-BE991B4A3928}">
      <dgm:prSet/>
      <dgm:spPr/>
      <dgm:t>
        <a:bodyPr/>
        <a:lstStyle/>
        <a:p>
          <a:endParaRPr lang="en-US"/>
        </a:p>
      </dgm:t>
    </dgm:pt>
    <dgm:pt modelId="{0314673F-A49E-49BD-B363-2DEA2F2AB830}" type="sibTrans" cxnId="{D288E3AA-2994-4626-8CF3-BE991B4A392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9149E02-84BB-4CBD-9E0A-A226B9D2486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Проводить на постоянной основе мониторинг соблюдения принципов безопасной инъекции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DBD445B8-3F6B-48D0-B2FC-ADEA1762226E}" type="parTrans" cxnId="{3EE7854D-BE9F-47D5-92A2-FFD59BE34AE5}">
      <dgm:prSet/>
      <dgm:spPr/>
      <dgm:t>
        <a:bodyPr/>
        <a:lstStyle/>
        <a:p>
          <a:endParaRPr lang="en-US"/>
        </a:p>
      </dgm:t>
    </dgm:pt>
    <dgm:pt modelId="{4639B59A-AF3B-453B-AD01-317B826C28AD}" type="sibTrans" cxnId="{3EE7854D-BE9F-47D5-92A2-FFD59BE34AE5}">
      <dgm:prSet/>
      <dgm:spPr/>
      <dgm:t>
        <a:bodyPr/>
        <a:lstStyle/>
        <a:p>
          <a:endParaRPr lang="en-US"/>
        </a:p>
      </dgm:t>
    </dgm:pt>
    <dgm:pt modelId="{A9A64110-3AA9-4700-AC06-DE370B8CD4B6}" type="pres">
      <dgm:prSet presAssocID="{B634F360-B7A1-4A67-BEA6-E545E3BD79B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7384AC-D9C5-436D-AE0D-FF9D03176BCF}" type="pres">
      <dgm:prSet presAssocID="{B634F360-B7A1-4A67-BEA6-E545E3BD79B3}" presName="container" presStyleCnt="0">
        <dgm:presLayoutVars>
          <dgm:dir/>
          <dgm:resizeHandles val="exact"/>
        </dgm:presLayoutVars>
      </dgm:prSet>
      <dgm:spPr/>
    </dgm:pt>
    <dgm:pt modelId="{FFC6B429-2BA6-4766-BDBD-EA91E19C0127}" type="pres">
      <dgm:prSet presAssocID="{57195C84-6DD0-4E7B-A805-ED6F749F37E4}" presName="compNode" presStyleCnt="0"/>
      <dgm:spPr/>
    </dgm:pt>
    <dgm:pt modelId="{A415857F-E5B8-4C7D-9558-0680D429D3A0}" type="pres">
      <dgm:prSet presAssocID="{57195C84-6DD0-4E7B-A805-ED6F749F37E4}" presName="iconBgRect" presStyleLbl="bgShp" presStyleIdx="0" presStyleCnt="4"/>
      <dgm:spPr/>
    </dgm:pt>
    <dgm:pt modelId="{8C556D16-4414-408A-B3A5-BD3E328DC6AF}" type="pres">
      <dgm:prSet presAssocID="{57195C84-6DD0-4E7B-A805-ED6F749F37E4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7DE7CC51-7565-46B3-8776-25054A6BC359}" type="pres">
      <dgm:prSet presAssocID="{57195C84-6DD0-4E7B-A805-ED6F749F37E4}" presName="spaceRect" presStyleCnt="0"/>
      <dgm:spPr/>
    </dgm:pt>
    <dgm:pt modelId="{E10FCE6D-64F1-41D9-90C1-5BCF7FE95443}" type="pres">
      <dgm:prSet presAssocID="{57195C84-6DD0-4E7B-A805-ED6F749F37E4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10F38746-66D8-48D0-99F2-7FF0B7C1A5B5}" type="pres">
      <dgm:prSet presAssocID="{764C64DF-ACCB-4338-9423-F05A86E9C12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339BE6-C1B8-4373-9A61-67C46B4D1BD5}" type="pres">
      <dgm:prSet presAssocID="{4F5A10D2-00A3-460D-9572-4240AD5A4F98}" presName="compNode" presStyleCnt="0"/>
      <dgm:spPr/>
    </dgm:pt>
    <dgm:pt modelId="{10813AAD-4D6B-4800-8E57-7AA8C34C0BF1}" type="pres">
      <dgm:prSet presAssocID="{4F5A10D2-00A3-460D-9572-4240AD5A4F98}" presName="iconBgRect" presStyleLbl="bgShp" presStyleIdx="1" presStyleCnt="4"/>
      <dgm:spPr/>
    </dgm:pt>
    <dgm:pt modelId="{C74DDC1E-79E4-489A-855E-00AED35AC02E}" type="pres">
      <dgm:prSet presAssocID="{4F5A10D2-00A3-460D-9572-4240AD5A4F98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772D20E-CBBE-4B75-A4B6-E2A3939A82A6}" type="pres">
      <dgm:prSet presAssocID="{4F5A10D2-00A3-460D-9572-4240AD5A4F98}" presName="spaceRect" presStyleCnt="0"/>
      <dgm:spPr/>
    </dgm:pt>
    <dgm:pt modelId="{157BD9EA-9A1C-415C-A4C7-D5473C59CC56}" type="pres">
      <dgm:prSet presAssocID="{4F5A10D2-00A3-460D-9572-4240AD5A4F98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572B74F1-BA40-4F89-AE0D-4550FCF4C144}" type="pres">
      <dgm:prSet presAssocID="{FCD84891-49FF-4520-BD85-9DD56BB563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4EFB33B-0954-4F77-9DD2-9B6FC60FF50B}" type="pres">
      <dgm:prSet presAssocID="{0BF81710-63E6-4FCD-9BE1-63D153CE5F57}" presName="compNode" presStyleCnt="0"/>
      <dgm:spPr/>
    </dgm:pt>
    <dgm:pt modelId="{99A82DD7-B838-442C-B5E7-CB9F86A63717}" type="pres">
      <dgm:prSet presAssocID="{0BF81710-63E6-4FCD-9BE1-63D153CE5F57}" presName="iconBgRect" presStyleLbl="bgShp" presStyleIdx="2" presStyleCnt="4"/>
      <dgm:spPr/>
    </dgm:pt>
    <dgm:pt modelId="{508D10B1-D29A-47CC-B48C-E058F9709754}" type="pres">
      <dgm:prSet presAssocID="{0BF81710-63E6-4FCD-9BE1-63D153CE5F57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56EBF2FD-7CA2-4415-A427-89DADF662612}" type="pres">
      <dgm:prSet presAssocID="{0BF81710-63E6-4FCD-9BE1-63D153CE5F57}" presName="spaceRect" presStyleCnt="0"/>
      <dgm:spPr/>
    </dgm:pt>
    <dgm:pt modelId="{72CFB125-1CB5-4998-8556-DE9D27D66A5B}" type="pres">
      <dgm:prSet presAssocID="{0BF81710-63E6-4FCD-9BE1-63D153CE5F57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7E08730E-003A-47E0-AD4F-D23F8AAD9F33}" type="pres">
      <dgm:prSet presAssocID="{0314673F-A49E-49BD-B363-2DEA2F2AB8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AF14B2-5DF1-41AB-8990-785465DBFBA2}" type="pres">
      <dgm:prSet presAssocID="{E9149E02-84BB-4CBD-9E0A-A226B9D2486F}" presName="compNode" presStyleCnt="0"/>
      <dgm:spPr/>
    </dgm:pt>
    <dgm:pt modelId="{AE92C6A7-A1C9-427F-A758-B712974014BE}" type="pres">
      <dgm:prSet presAssocID="{E9149E02-84BB-4CBD-9E0A-A226B9D2486F}" presName="iconBgRect" presStyleLbl="bgShp" presStyleIdx="3" presStyleCnt="4"/>
      <dgm:spPr/>
    </dgm:pt>
    <dgm:pt modelId="{8A066C98-CFCA-4B67-A029-82AD5689C106}" type="pres">
      <dgm:prSet presAssocID="{E9149E02-84BB-4CBD-9E0A-A226B9D248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Шприц"/>
        </a:ext>
      </dgm:extLst>
    </dgm:pt>
    <dgm:pt modelId="{5FAE031C-A259-4329-8E4B-F011928CB312}" type="pres">
      <dgm:prSet presAssocID="{E9149E02-84BB-4CBD-9E0A-A226B9D2486F}" presName="spaceRect" presStyleCnt="0"/>
      <dgm:spPr/>
    </dgm:pt>
    <dgm:pt modelId="{557DF7DE-A89B-4D39-AC88-A373D3E3D4E2}" type="pres">
      <dgm:prSet presAssocID="{E9149E02-84BB-4CBD-9E0A-A226B9D2486F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6B4385-CA66-47C3-98A5-7A49C064E3BF}" type="presOf" srcId="{4F5A10D2-00A3-460D-9572-4240AD5A4F98}" destId="{157BD9EA-9A1C-415C-A4C7-D5473C59CC56}" srcOrd="0" destOrd="0" presId="urn:microsoft.com/office/officeart/2018/2/layout/IconCircleList"/>
    <dgm:cxn modelId="{354618A0-8ADB-4312-99AD-BF773F412CFA}" type="presOf" srcId="{764C64DF-ACCB-4338-9423-F05A86E9C120}" destId="{10F38746-66D8-48D0-99F2-7FF0B7C1A5B5}" srcOrd="0" destOrd="0" presId="urn:microsoft.com/office/officeart/2018/2/layout/IconCircleList"/>
    <dgm:cxn modelId="{2042C5E9-B80A-459B-B5BF-5CFCDD285068}" srcId="{B634F360-B7A1-4A67-BEA6-E545E3BD79B3}" destId="{57195C84-6DD0-4E7B-A805-ED6F749F37E4}" srcOrd="0" destOrd="0" parTransId="{47C4927C-6AC4-4B6F-882B-898FE74EA8F0}" sibTransId="{764C64DF-ACCB-4338-9423-F05A86E9C120}"/>
    <dgm:cxn modelId="{BE77712B-C527-4FFA-8888-85F1BC2608C6}" type="presOf" srcId="{B634F360-B7A1-4A67-BEA6-E545E3BD79B3}" destId="{A9A64110-3AA9-4700-AC06-DE370B8CD4B6}" srcOrd="0" destOrd="0" presId="urn:microsoft.com/office/officeart/2018/2/layout/IconCircleList"/>
    <dgm:cxn modelId="{D099E923-7434-4EC5-AF12-29889D6342B2}" type="presOf" srcId="{FCD84891-49FF-4520-BD85-9DD56BB5639E}" destId="{572B74F1-BA40-4F89-AE0D-4550FCF4C144}" srcOrd="0" destOrd="0" presId="urn:microsoft.com/office/officeart/2018/2/layout/IconCircleList"/>
    <dgm:cxn modelId="{AE3528FC-69EE-413E-9391-751F274E42BD}" type="presOf" srcId="{E9149E02-84BB-4CBD-9E0A-A226B9D2486F}" destId="{557DF7DE-A89B-4D39-AC88-A373D3E3D4E2}" srcOrd="0" destOrd="0" presId="urn:microsoft.com/office/officeart/2018/2/layout/IconCircleList"/>
    <dgm:cxn modelId="{3EE7854D-BE9F-47D5-92A2-FFD59BE34AE5}" srcId="{B634F360-B7A1-4A67-BEA6-E545E3BD79B3}" destId="{E9149E02-84BB-4CBD-9E0A-A226B9D2486F}" srcOrd="3" destOrd="0" parTransId="{DBD445B8-3F6B-48D0-B2FC-ADEA1762226E}" sibTransId="{4639B59A-AF3B-453B-AD01-317B826C28AD}"/>
    <dgm:cxn modelId="{69D67B5C-1926-49A2-BBA0-FF11107CCF75}" type="presOf" srcId="{0BF81710-63E6-4FCD-9BE1-63D153CE5F57}" destId="{72CFB125-1CB5-4998-8556-DE9D27D66A5B}" srcOrd="0" destOrd="0" presId="urn:microsoft.com/office/officeart/2018/2/layout/IconCircleList"/>
    <dgm:cxn modelId="{DAEFDDE9-8DC9-4862-95BD-EE850B13349F}" srcId="{B634F360-B7A1-4A67-BEA6-E545E3BD79B3}" destId="{4F5A10D2-00A3-460D-9572-4240AD5A4F98}" srcOrd="1" destOrd="0" parTransId="{B50C1D30-1B3F-4DAB-ACD7-95B2F16C59EC}" sibTransId="{FCD84891-49FF-4520-BD85-9DD56BB5639E}"/>
    <dgm:cxn modelId="{74E9E7C3-E612-4141-A8BD-DE2972DD0A31}" type="presOf" srcId="{0314673F-A49E-49BD-B363-2DEA2F2AB830}" destId="{7E08730E-003A-47E0-AD4F-D23F8AAD9F33}" srcOrd="0" destOrd="0" presId="urn:microsoft.com/office/officeart/2018/2/layout/IconCircleList"/>
    <dgm:cxn modelId="{5738B208-3A97-4810-B9D8-9D7DBD8F3056}" type="presOf" srcId="{57195C84-6DD0-4E7B-A805-ED6F749F37E4}" destId="{E10FCE6D-64F1-41D9-90C1-5BCF7FE95443}" srcOrd="0" destOrd="0" presId="urn:microsoft.com/office/officeart/2018/2/layout/IconCircleList"/>
    <dgm:cxn modelId="{D288E3AA-2994-4626-8CF3-BE991B4A3928}" srcId="{B634F360-B7A1-4A67-BEA6-E545E3BD79B3}" destId="{0BF81710-63E6-4FCD-9BE1-63D153CE5F57}" srcOrd="2" destOrd="0" parTransId="{0097EBC0-75B6-4417-8EAF-3D9F00734984}" sibTransId="{0314673F-A49E-49BD-B363-2DEA2F2AB830}"/>
    <dgm:cxn modelId="{DA952E5E-F025-4E7B-A3EB-5BA7381E2C2D}" type="presParOf" srcId="{A9A64110-3AA9-4700-AC06-DE370B8CD4B6}" destId="{227384AC-D9C5-436D-AE0D-FF9D03176BCF}" srcOrd="0" destOrd="0" presId="urn:microsoft.com/office/officeart/2018/2/layout/IconCircleList"/>
    <dgm:cxn modelId="{E9A972EA-A058-4459-8EDB-9DD848627302}" type="presParOf" srcId="{227384AC-D9C5-436D-AE0D-FF9D03176BCF}" destId="{FFC6B429-2BA6-4766-BDBD-EA91E19C0127}" srcOrd="0" destOrd="0" presId="urn:microsoft.com/office/officeart/2018/2/layout/IconCircleList"/>
    <dgm:cxn modelId="{5DE6F2A9-D7AF-4B91-AE72-90F39011E3E4}" type="presParOf" srcId="{FFC6B429-2BA6-4766-BDBD-EA91E19C0127}" destId="{A415857F-E5B8-4C7D-9558-0680D429D3A0}" srcOrd="0" destOrd="0" presId="urn:microsoft.com/office/officeart/2018/2/layout/IconCircleList"/>
    <dgm:cxn modelId="{3A35049F-E25C-47AB-9E14-128D5C821B61}" type="presParOf" srcId="{FFC6B429-2BA6-4766-BDBD-EA91E19C0127}" destId="{8C556D16-4414-408A-B3A5-BD3E328DC6AF}" srcOrd="1" destOrd="0" presId="urn:microsoft.com/office/officeart/2018/2/layout/IconCircleList"/>
    <dgm:cxn modelId="{AF5A9151-5B58-4520-9C57-5BFE4B927BA8}" type="presParOf" srcId="{FFC6B429-2BA6-4766-BDBD-EA91E19C0127}" destId="{7DE7CC51-7565-46B3-8776-25054A6BC359}" srcOrd="2" destOrd="0" presId="urn:microsoft.com/office/officeart/2018/2/layout/IconCircleList"/>
    <dgm:cxn modelId="{42709EEF-783F-4119-A71C-7501B2D0A6D7}" type="presParOf" srcId="{FFC6B429-2BA6-4766-BDBD-EA91E19C0127}" destId="{E10FCE6D-64F1-41D9-90C1-5BCF7FE95443}" srcOrd="3" destOrd="0" presId="urn:microsoft.com/office/officeart/2018/2/layout/IconCircleList"/>
    <dgm:cxn modelId="{3CF6E463-E815-4F00-AFA0-BB16FD0BCE4A}" type="presParOf" srcId="{227384AC-D9C5-436D-AE0D-FF9D03176BCF}" destId="{10F38746-66D8-48D0-99F2-7FF0B7C1A5B5}" srcOrd="1" destOrd="0" presId="urn:microsoft.com/office/officeart/2018/2/layout/IconCircleList"/>
    <dgm:cxn modelId="{D47E00B9-1425-4B45-877D-E558BBFD9AC9}" type="presParOf" srcId="{227384AC-D9C5-436D-AE0D-FF9D03176BCF}" destId="{52339BE6-C1B8-4373-9A61-67C46B4D1BD5}" srcOrd="2" destOrd="0" presId="urn:microsoft.com/office/officeart/2018/2/layout/IconCircleList"/>
    <dgm:cxn modelId="{4C674E33-7504-4A93-BCDC-EF0F3242F2D7}" type="presParOf" srcId="{52339BE6-C1B8-4373-9A61-67C46B4D1BD5}" destId="{10813AAD-4D6B-4800-8E57-7AA8C34C0BF1}" srcOrd="0" destOrd="0" presId="urn:microsoft.com/office/officeart/2018/2/layout/IconCircleList"/>
    <dgm:cxn modelId="{98680143-F9BF-4778-94FC-B93C3D2AF407}" type="presParOf" srcId="{52339BE6-C1B8-4373-9A61-67C46B4D1BD5}" destId="{C74DDC1E-79E4-489A-855E-00AED35AC02E}" srcOrd="1" destOrd="0" presId="urn:microsoft.com/office/officeart/2018/2/layout/IconCircleList"/>
    <dgm:cxn modelId="{35CE62C7-6026-4C0B-89BF-39F1EE0F94BF}" type="presParOf" srcId="{52339BE6-C1B8-4373-9A61-67C46B4D1BD5}" destId="{7772D20E-CBBE-4B75-A4B6-E2A3939A82A6}" srcOrd="2" destOrd="0" presId="urn:microsoft.com/office/officeart/2018/2/layout/IconCircleList"/>
    <dgm:cxn modelId="{4A271D4E-7409-44DF-8493-06BA4DBC2CA0}" type="presParOf" srcId="{52339BE6-C1B8-4373-9A61-67C46B4D1BD5}" destId="{157BD9EA-9A1C-415C-A4C7-D5473C59CC56}" srcOrd="3" destOrd="0" presId="urn:microsoft.com/office/officeart/2018/2/layout/IconCircleList"/>
    <dgm:cxn modelId="{295B47BF-59A5-4C53-89B3-F03BE2C5EF02}" type="presParOf" srcId="{227384AC-D9C5-436D-AE0D-FF9D03176BCF}" destId="{572B74F1-BA40-4F89-AE0D-4550FCF4C144}" srcOrd="3" destOrd="0" presId="urn:microsoft.com/office/officeart/2018/2/layout/IconCircleList"/>
    <dgm:cxn modelId="{580505AE-51A6-4A22-9FA3-0411B3253B2E}" type="presParOf" srcId="{227384AC-D9C5-436D-AE0D-FF9D03176BCF}" destId="{14EFB33B-0954-4F77-9DD2-9B6FC60FF50B}" srcOrd="4" destOrd="0" presId="urn:microsoft.com/office/officeart/2018/2/layout/IconCircleList"/>
    <dgm:cxn modelId="{CFC781F4-21D2-4B87-95A6-13851A704B54}" type="presParOf" srcId="{14EFB33B-0954-4F77-9DD2-9B6FC60FF50B}" destId="{99A82DD7-B838-442C-B5E7-CB9F86A63717}" srcOrd="0" destOrd="0" presId="urn:microsoft.com/office/officeart/2018/2/layout/IconCircleList"/>
    <dgm:cxn modelId="{1C69B94A-011F-4CFB-98AD-E99E788EAA97}" type="presParOf" srcId="{14EFB33B-0954-4F77-9DD2-9B6FC60FF50B}" destId="{508D10B1-D29A-47CC-B48C-E058F9709754}" srcOrd="1" destOrd="0" presId="urn:microsoft.com/office/officeart/2018/2/layout/IconCircleList"/>
    <dgm:cxn modelId="{B07704DE-6D76-4A68-A8B6-6B6EBC02493B}" type="presParOf" srcId="{14EFB33B-0954-4F77-9DD2-9B6FC60FF50B}" destId="{56EBF2FD-7CA2-4415-A427-89DADF662612}" srcOrd="2" destOrd="0" presId="urn:microsoft.com/office/officeart/2018/2/layout/IconCircleList"/>
    <dgm:cxn modelId="{73CACC4E-4BEB-4612-BD0E-7DF61F7F37F0}" type="presParOf" srcId="{14EFB33B-0954-4F77-9DD2-9B6FC60FF50B}" destId="{72CFB125-1CB5-4998-8556-DE9D27D66A5B}" srcOrd="3" destOrd="0" presId="urn:microsoft.com/office/officeart/2018/2/layout/IconCircleList"/>
    <dgm:cxn modelId="{BF25592D-AAF9-499C-9AB7-41210DD72AB2}" type="presParOf" srcId="{227384AC-D9C5-436D-AE0D-FF9D03176BCF}" destId="{7E08730E-003A-47E0-AD4F-D23F8AAD9F33}" srcOrd="5" destOrd="0" presId="urn:microsoft.com/office/officeart/2018/2/layout/IconCircleList"/>
    <dgm:cxn modelId="{D769BF71-DBF2-457F-B4F6-54B36BAB5E9F}" type="presParOf" srcId="{227384AC-D9C5-436D-AE0D-FF9D03176BCF}" destId="{57AF14B2-5DF1-41AB-8990-785465DBFBA2}" srcOrd="6" destOrd="0" presId="urn:microsoft.com/office/officeart/2018/2/layout/IconCircleList"/>
    <dgm:cxn modelId="{0AC55237-34A9-48D0-9490-955F70C6F065}" type="presParOf" srcId="{57AF14B2-5DF1-41AB-8990-785465DBFBA2}" destId="{AE92C6A7-A1C9-427F-A758-B712974014BE}" srcOrd="0" destOrd="0" presId="urn:microsoft.com/office/officeart/2018/2/layout/IconCircleList"/>
    <dgm:cxn modelId="{89FB659B-695F-4FDB-BF93-E13B58CA66ED}" type="presParOf" srcId="{57AF14B2-5DF1-41AB-8990-785465DBFBA2}" destId="{8A066C98-CFCA-4B67-A029-82AD5689C106}" srcOrd="1" destOrd="0" presId="urn:microsoft.com/office/officeart/2018/2/layout/IconCircleList"/>
    <dgm:cxn modelId="{F3BAF774-1A88-4564-84EE-D557A0D958E9}" type="presParOf" srcId="{57AF14B2-5DF1-41AB-8990-785465DBFBA2}" destId="{5FAE031C-A259-4329-8E4B-F011928CB312}" srcOrd="2" destOrd="0" presId="urn:microsoft.com/office/officeart/2018/2/layout/IconCircleList"/>
    <dgm:cxn modelId="{D0AA2B03-FACA-4755-A5EF-08B2F3081F06}" type="presParOf" srcId="{57AF14B2-5DF1-41AB-8990-785465DBFBA2}" destId="{557DF7DE-A89B-4D39-AC88-A373D3E3D4E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025ED-D94A-4472-AA57-7F3E45292666}">
      <dsp:nvSpPr>
        <dsp:cNvPr id="0" name=""/>
        <dsp:cNvSpPr/>
      </dsp:nvSpPr>
      <dsp:spPr>
        <a:xfrm>
          <a:off x="6138589" y="1224985"/>
          <a:ext cx="4723956" cy="24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59"/>
              </a:lnTo>
              <a:lnTo>
                <a:pt x="4723956" y="122159"/>
              </a:lnTo>
              <a:lnTo>
                <a:pt x="4723956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BCB23-E644-43C3-AAAC-DFEA88C273E8}">
      <dsp:nvSpPr>
        <dsp:cNvPr id="0" name=""/>
        <dsp:cNvSpPr/>
      </dsp:nvSpPr>
      <dsp:spPr>
        <a:xfrm>
          <a:off x="6138589" y="1224985"/>
          <a:ext cx="3362086" cy="24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59"/>
              </a:lnTo>
              <a:lnTo>
                <a:pt x="3362086" y="122159"/>
              </a:lnTo>
              <a:lnTo>
                <a:pt x="3362086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03B95-9A6E-4BA4-BFEF-AD1807D5E7EE}">
      <dsp:nvSpPr>
        <dsp:cNvPr id="0" name=""/>
        <dsp:cNvSpPr/>
      </dsp:nvSpPr>
      <dsp:spPr>
        <a:xfrm>
          <a:off x="6138589" y="1224985"/>
          <a:ext cx="2000216" cy="24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59"/>
              </a:lnTo>
              <a:lnTo>
                <a:pt x="2000216" y="122159"/>
              </a:lnTo>
              <a:lnTo>
                <a:pt x="2000216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7EDD5-AEB4-4270-9AEA-25A47448F2A6}">
      <dsp:nvSpPr>
        <dsp:cNvPr id="0" name=""/>
        <dsp:cNvSpPr/>
      </dsp:nvSpPr>
      <dsp:spPr>
        <a:xfrm>
          <a:off x="6138589" y="1224985"/>
          <a:ext cx="638345" cy="24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59"/>
              </a:lnTo>
              <a:lnTo>
                <a:pt x="638345" y="122159"/>
              </a:lnTo>
              <a:lnTo>
                <a:pt x="638345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D8683-BDF6-44C8-B459-B2BFDB376E8E}">
      <dsp:nvSpPr>
        <dsp:cNvPr id="0" name=""/>
        <dsp:cNvSpPr/>
      </dsp:nvSpPr>
      <dsp:spPr>
        <a:xfrm>
          <a:off x="5415064" y="1224985"/>
          <a:ext cx="723524" cy="240338"/>
        </a:xfrm>
        <a:custGeom>
          <a:avLst/>
          <a:gdLst/>
          <a:ahLst/>
          <a:cxnLst/>
          <a:rect l="0" t="0" r="0" b="0"/>
          <a:pathLst>
            <a:path>
              <a:moveTo>
                <a:pt x="723524" y="0"/>
              </a:moveTo>
              <a:lnTo>
                <a:pt x="723524" y="122159"/>
              </a:lnTo>
              <a:lnTo>
                <a:pt x="0" y="122159"/>
              </a:lnTo>
              <a:lnTo>
                <a:pt x="0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0984A-4CD7-4739-928A-238222F1745B}">
      <dsp:nvSpPr>
        <dsp:cNvPr id="0" name=""/>
        <dsp:cNvSpPr/>
      </dsp:nvSpPr>
      <dsp:spPr>
        <a:xfrm>
          <a:off x="4053194" y="1224985"/>
          <a:ext cx="2085394" cy="240338"/>
        </a:xfrm>
        <a:custGeom>
          <a:avLst/>
          <a:gdLst/>
          <a:ahLst/>
          <a:cxnLst/>
          <a:rect l="0" t="0" r="0" b="0"/>
          <a:pathLst>
            <a:path>
              <a:moveTo>
                <a:pt x="2085394" y="0"/>
              </a:moveTo>
              <a:lnTo>
                <a:pt x="2085394" y="122159"/>
              </a:lnTo>
              <a:lnTo>
                <a:pt x="0" y="122159"/>
              </a:lnTo>
              <a:lnTo>
                <a:pt x="0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F8B1F-6694-4504-A70D-3CB3EED1A51C}">
      <dsp:nvSpPr>
        <dsp:cNvPr id="0" name=""/>
        <dsp:cNvSpPr/>
      </dsp:nvSpPr>
      <dsp:spPr>
        <a:xfrm>
          <a:off x="2691324" y="1224985"/>
          <a:ext cx="3447265" cy="240338"/>
        </a:xfrm>
        <a:custGeom>
          <a:avLst/>
          <a:gdLst/>
          <a:ahLst/>
          <a:cxnLst/>
          <a:rect l="0" t="0" r="0" b="0"/>
          <a:pathLst>
            <a:path>
              <a:moveTo>
                <a:pt x="3447265" y="0"/>
              </a:moveTo>
              <a:lnTo>
                <a:pt x="3447265" y="122159"/>
              </a:lnTo>
              <a:lnTo>
                <a:pt x="0" y="122159"/>
              </a:lnTo>
              <a:lnTo>
                <a:pt x="0" y="240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B55E3-B34F-49E8-9E4D-8C6EBC30F938}">
      <dsp:nvSpPr>
        <dsp:cNvPr id="0" name=""/>
        <dsp:cNvSpPr/>
      </dsp:nvSpPr>
      <dsp:spPr>
        <a:xfrm>
          <a:off x="1472472" y="1224985"/>
          <a:ext cx="4666116" cy="241176"/>
        </a:xfrm>
        <a:custGeom>
          <a:avLst/>
          <a:gdLst/>
          <a:ahLst/>
          <a:cxnLst/>
          <a:rect l="0" t="0" r="0" b="0"/>
          <a:pathLst>
            <a:path>
              <a:moveTo>
                <a:pt x="4666116" y="0"/>
              </a:moveTo>
              <a:lnTo>
                <a:pt x="4666116" y="122997"/>
              </a:lnTo>
              <a:lnTo>
                <a:pt x="0" y="122997"/>
              </a:lnTo>
              <a:lnTo>
                <a:pt x="0" y="2411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2B5F4-BDAB-4A18-9B07-4D0E21C11BA2}">
      <dsp:nvSpPr>
        <dsp:cNvPr id="0" name=""/>
        <dsp:cNvSpPr/>
      </dsp:nvSpPr>
      <dsp:spPr>
        <a:xfrm>
          <a:off x="2356439" y="0"/>
          <a:ext cx="7564300" cy="12249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 инъекций</a:t>
          </a:r>
          <a:endParaRPr lang="x-none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6439" y="0"/>
        <a:ext cx="7564300" cy="1224985"/>
      </dsp:txXfrm>
    </dsp:sp>
    <dsp:sp modelId="{132CCBCB-DD99-4660-B274-C4D750A5755B}">
      <dsp:nvSpPr>
        <dsp:cNvPr id="0" name=""/>
        <dsp:cNvSpPr/>
      </dsp:nvSpPr>
      <dsp:spPr>
        <a:xfrm>
          <a:off x="909716" y="1466162"/>
          <a:ext cx="1125512" cy="3881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Чистое рабочее место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9716" y="1466162"/>
        <a:ext cx="1125512" cy="3881077"/>
      </dsp:txXfrm>
    </dsp:sp>
    <dsp:sp modelId="{DEBB6905-BD21-4653-9B06-9DC203836C0D}">
      <dsp:nvSpPr>
        <dsp:cNvPr id="0" name=""/>
        <dsp:cNvSpPr/>
      </dsp:nvSpPr>
      <dsp:spPr>
        <a:xfrm>
          <a:off x="2128567" y="1465323"/>
          <a:ext cx="1125512" cy="3877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Гигиена рук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8567" y="1465323"/>
        <a:ext cx="1125512" cy="3877087"/>
      </dsp:txXfrm>
    </dsp:sp>
    <dsp:sp modelId="{39F8B616-77B9-4642-8914-56556DD554A9}">
      <dsp:nvSpPr>
        <dsp:cNvPr id="0" name=""/>
        <dsp:cNvSpPr/>
      </dsp:nvSpPr>
      <dsp:spPr>
        <a:xfrm>
          <a:off x="3490438" y="1465323"/>
          <a:ext cx="1125512" cy="3895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Одноразовый стерильный шприц с иглой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0438" y="1465323"/>
        <a:ext cx="1125512" cy="3895213"/>
      </dsp:txXfrm>
    </dsp:sp>
    <dsp:sp modelId="{47D98C91-1DCE-4D16-9E71-5DC4B8719F3A}">
      <dsp:nvSpPr>
        <dsp:cNvPr id="0" name=""/>
        <dsp:cNvSpPr/>
      </dsp:nvSpPr>
      <dsp:spPr>
        <a:xfrm>
          <a:off x="4852308" y="1465323"/>
          <a:ext cx="1125512" cy="3926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Стерильный раствор лекарства и растворителя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2308" y="1465323"/>
        <a:ext cx="1125512" cy="3926660"/>
      </dsp:txXfrm>
    </dsp:sp>
    <dsp:sp modelId="{EA334497-8B8A-4FC0-90EB-0D6B387C1C8C}">
      <dsp:nvSpPr>
        <dsp:cNvPr id="0" name=""/>
        <dsp:cNvSpPr/>
      </dsp:nvSpPr>
      <dsp:spPr>
        <a:xfrm>
          <a:off x="6214178" y="1465323"/>
          <a:ext cx="1125512" cy="3926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обработка места укола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4178" y="1465323"/>
        <a:ext cx="1125512" cy="3926660"/>
      </dsp:txXfrm>
    </dsp:sp>
    <dsp:sp modelId="{D7C434AF-CCEB-45DF-BA30-15F26529DE48}">
      <dsp:nvSpPr>
        <dsp:cNvPr id="0" name=""/>
        <dsp:cNvSpPr/>
      </dsp:nvSpPr>
      <dsp:spPr>
        <a:xfrm>
          <a:off x="7576049" y="1465323"/>
          <a:ext cx="1125512" cy="3904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техника инъекций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049" y="1465323"/>
        <a:ext cx="1125512" cy="3904656"/>
      </dsp:txXfrm>
    </dsp:sp>
    <dsp:sp modelId="{0A0753F3-E625-44BE-9AC6-77D75FC0516A}">
      <dsp:nvSpPr>
        <dsp:cNvPr id="0" name=""/>
        <dsp:cNvSpPr/>
      </dsp:nvSpPr>
      <dsp:spPr>
        <a:xfrm>
          <a:off x="8937919" y="1465323"/>
          <a:ext cx="1125512" cy="3848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утилизация острых предметов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7919" y="1465323"/>
        <a:ext cx="1125512" cy="3848189"/>
      </dsp:txXfrm>
    </dsp:sp>
    <dsp:sp modelId="{56B0C845-9A17-4886-B811-1B2E411A4E1A}">
      <dsp:nvSpPr>
        <dsp:cNvPr id="0" name=""/>
        <dsp:cNvSpPr/>
      </dsp:nvSpPr>
      <dsp:spPr>
        <a:xfrm>
          <a:off x="10299789" y="1465323"/>
          <a:ext cx="1125512" cy="3882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Правильная утилизация отходов</a:t>
          </a:r>
          <a:endParaRPr lang="x-none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99789" y="1465323"/>
        <a:ext cx="1125512" cy="3882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03DA-D71E-46CD-8790-77F18423421C}">
      <dsp:nvSpPr>
        <dsp:cNvPr id="0" name=""/>
        <dsp:cNvSpPr/>
      </dsp:nvSpPr>
      <dsp:spPr>
        <a:xfrm>
          <a:off x="1907" y="309040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приема</a:t>
          </a:r>
          <a:r>
            <a:rPr lang="ru-RU" sz="900" kern="1200" dirty="0">
              <a:latin typeface="Times New Roman" pitchFamily="18" charset="0"/>
              <a:cs typeface="Times New Roman" pitchFamily="18" charset="0"/>
            </a:rPr>
            <a:t> и загрузки инфицированных отходов (в помещении могут накапливаться отходы не более, чем на 1 цикл загрузки</a:t>
          </a:r>
          <a:r>
            <a:rPr lang="ru-RU" sz="900" kern="1200" dirty="0"/>
            <a:t>)</a:t>
          </a:r>
          <a:endParaRPr lang="en-US" sz="900" kern="1200" dirty="0"/>
        </a:p>
      </dsp:txBody>
      <dsp:txXfrm>
        <a:off x="1907" y="309040"/>
        <a:ext cx="1513263" cy="907957"/>
      </dsp:txXfrm>
    </dsp:sp>
    <dsp:sp modelId="{2EC06C4B-AF79-49A4-B3DE-468B907DE537}">
      <dsp:nvSpPr>
        <dsp:cNvPr id="0" name=""/>
        <dsp:cNvSpPr/>
      </dsp:nvSpPr>
      <dsp:spPr>
        <a:xfrm>
          <a:off x="1666496" y="309040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уборочного инвентаря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6496" y="309040"/>
        <a:ext cx="1513263" cy="907957"/>
      </dsp:txXfrm>
    </dsp:sp>
    <dsp:sp modelId="{022A473E-A42D-4CD3-A0CA-C18D2E4D4E10}">
      <dsp:nvSpPr>
        <dsp:cNvPr id="0" name=""/>
        <dsp:cNvSpPr/>
      </dsp:nvSpPr>
      <dsp:spPr>
        <a:xfrm>
          <a:off x="3331086" y="309040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Комната персонаал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1086" y="309040"/>
        <a:ext cx="1513263" cy="907957"/>
      </dsp:txXfrm>
    </dsp:sp>
    <dsp:sp modelId="{594AC97B-A47C-4DC4-90E1-B08FB31C4B6D}">
      <dsp:nvSpPr>
        <dsp:cNvPr id="0" name=""/>
        <dsp:cNvSpPr/>
      </dsp:nvSpPr>
      <dsp:spPr>
        <a:xfrm>
          <a:off x="4995675" y="309040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одевания СИЗ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95675" y="309040"/>
        <a:ext cx="1513263" cy="907957"/>
      </dsp:txXfrm>
    </dsp:sp>
    <dsp:sp modelId="{3C98347B-B0BA-4992-8F38-2CC14DEAC844}">
      <dsp:nvSpPr>
        <dsp:cNvPr id="0" name=""/>
        <dsp:cNvSpPr/>
      </dsp:nvSpPr>
      <dsp:spPr>
        <a:xfrm>
          <a:off x="834202" y="1368324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снятия СИЗ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4202" y="1368324"/>
        <a:ext cx="1513263" cy="907957"/>
      </dsp:txXfrm>
    </dsp:sp>
    <dsp:sp modelId="{88004AB0-C0DD-4855-8879-B66C76AD2176}">
      <dsp:nvSpPr>
        <dsp:cNvPr id="0" name=""/>
        <dsp:cNvSpPr/>
      </dsp:nvSpPr>
      <dsp:spPr>
        <a:xfrm>
          <a:off x="2498791" y="1368324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стерилизации и деструктуризации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98791" y="1368324"/>
        <a:ext cx="1513263" cy="907957"/>
      </dsp:txXfrm>
    </dsp:sp>
    <dsp:sp modelId="{7B5A205A-833E-4105-B950-0316C4DA8ECE}">
      <dsp:nvSpPr>
        <dsp:cNvPr id="0" name=""/>
        <dsp:cNvSpPr/>
      </dsp:nvSpPr>
      <dsp:spPr>
        <a:xfrm>
          <a:off x="4163380" y="1368324"/>
          <a:ext cx="1513263" cy="907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kern="1200" dirty="0">
              <a:latin typeface="Times New Roman" pitchFamily="18" charset="0"/>
              <a:cs typeface="Times New Roman" pitchFamily="18" charset="0"/>
            </a:rPr>
            <a:t>Помещение хранения обеззараженных отходов</a:t>
          </a:r>
          <a:endParaRPr lang="en-US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63380" y="1368324"/>
        <a:ext cx="1513263" cy="907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1CE7B-67A0-4419-852F-9333A48C3936}">
      <dsp:nvSpPr>
        <dsp:cNvPr id="0" name=""/>
        <dsp:cNvSpPr/>
      </dsp:nvSpPr>
      <dsp:spPr>
        <a:xfrm>
          <a:off x="0" y="4377"/>
          <a:ext cx="6109710" cy="11157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9941E-5EF2-4FF3-A138-AF1B04583F86}">
      <dsp:nvSpPr>
        <dsp:cNvPr id="0" name=""/>
        <dsp:cNvSpPr/>
      </dsp:nvSpPr>
      <dsp:spPr>
        <a:xfrm>
          <a:off x="337511" y="255419"/>
          <a:ext cx="614256" cy="6136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250BF-6D64-4AB6-BC69-D0DFFF91A6D4}">
      <dsp:nvSpPr>
        <dsp:cNvPr id="0" name=""/>
        <dsp:cNvSpPr/>
      </dsp:nvSpPr>
      <dsp:spPr>
        <a:xfrm>
          <a:off x="1289278" y="4377"/>
          <a:ext cx="4507557" cy="1290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533" tIns="136533" rIns="136533" bIns="136533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/>
            <a:t>Обеззараживание медицинских отходов класса  Б и В заключается в проведении их паровой стерилизации. </a:t>
          </a:r>
          <a:endParaRPr lang="en-US" sz="1400" kern="1200" dirty="0"/>
        </a:p>
      </dsp:txBody>
      <dsp:txXfrm>
        <a:off x="1289278" y="4377"/>
        <a:ext cx="4507557" cy="1290073"/>
      </dsp:txXfrm>
    </dsp:sp>
    <dsp:sp modelId="{20381767-B10D-4EC3-9EED-EDC6169EE0ED}">
      <dsp:nvSpPr>
        <dsp:cNvPr id="0" name=""/>
        <dsp:cNvSpPr/>
      </dsp:nvSpPr>
      <dsp:spPr>
        <a:xfrm>
          <a:off x="0" y="1546172"/>
          <a:ext cx="6109710" cy="11157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9512D-05C0-4D70-8A0E-645F98B44C05}">
      <dsp:nvSpPr>
        <dsp:cNvPr id="0" name=""/>
        <dsp:cNvSpPr/>
      </dsp:nvSpPr>
      <dsp:spPr>
        <a:xfrm>
          <a:off x="337511" y="1797214"/>
          <a:ext cx="614256" cy="6136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1F910-1AF4-4E23-B30C-40F0D62A8F79}">
      <dsp:nvSpPr>
        <dsp:cNvPr id="0" name=""/>
        <dsp:cNvSpPr/>
      </dsp:nvSpPr>
      <dsp:spPr>
        <a:xfrm>
          <a:off x="1289278" y="1546172"/>
          <a:ext cx="4507557" cy="1290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533" tIns="136533" rIns="136533" bIns="136533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/>
            <a:t>После аппаратных способов обеззараживания и изменения внешнего вида отходов, исключающего возможность их повторного применения, отходы классов Б и В могут накапливаться, временно храниться, транспортироваться, уничтожаться и </a:t>
          </a:r>
          <a:r>
            <a:rPr lang="ru-RU" sz="1400" b="0" kern="1200" dirty="0" err="1"/>
            <a:t>захорониваться</a:t>
          </a:r>
          <a:r>
            <a:rPr lang="ru-RU" sz="1400" b="0" kern="1200" dirty="0"/>
            <a:t> совместно с отходами класса А.</a:t>
          </a:r>
          <a:endParaRPr lang="en-US" sz="1400" kern="1200" dirty="0"/>
        </a:p>
      </dsp:txBody>
      <dsp:txXfrm>
        <a:off x="1289278" y="1546172"/>
        <a:ext cx="4507557" cy="1290073"/>
      </dsp:txXfrm>
    </dsp:sp>
    <dsp:sp modelId="{7786CE85-5A40-475F-B447-B0702422570F}">
      <dsp:nvSpPr>
        <dsp:cNvPr id="0" name=""/>
        <dsp:cNvSpPr/>
      </dsp:nvSpPr>
      <dsp:spPr>
        <a:xfrm>
          <a:off x="0" y="3087967"/>
          <a:ext cx="6109710" cy="11157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F3B23-BB80-46CD-9225-07AC88038298}">
      <dsp:nvSpPr>
        <dsp:cNvPr id="0" name=""/>
        <dsp:cNvSpPr/>
      </dsp:nvSpPr>
      <dsp:spPr>
        <a:xfrm>
          <a:off x="337511" y="3339009"/>
          <a:ext cx="614256" cy="6136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63118-F060-48A0-8473-8803EE36E1AF}">
      <dsp:nvSpPr>
        <dsp:cNvPr id="0" name=""/>
        <dsp:cNvSpPr/>
      </dsp:nvSpPr>
      <dsp:spPr>
        <a:xfrm>
          <a:off x="1289278" y="3087967"/>
          <a:ext cx="4507557" cy="1290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533" tIns="136533" rIns="136533" bIns="136533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/>
            <a:t>Происходит полное устранение эпидемиологической опасности медицинских отходов без нанесения ущерба окружающей среде.</a:t>
          </a:r>
          <a:endParaRPr lang="en-US" sz="1400" kern="1200" dirty="0"/>
        </a:p>
      </dsp:txBody>
      <dsp:txXfrm>
        <a:off x="1289278" y="3087967"/>
        <a:ext cx="4507557" cy="1290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FDBD3-EB0A-4B80-810A-D9DD8DC76CC0}">
      <dsp:nvSpPr>
        <dsp:cNvPr id="0" name=""/>
        <dsp:cNvSpPr/>
      </dsp:nvSpPr>
      <dsp:spPr>
        <a:xfrm>
          <a:off x="571963" y="57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Процедурные кабинеты, соответствующие требованиям санитарных норм</a:t>
          </a:r>
          <a:endParaRPr lang="en-US" sz="1500" kern="1200"/>
        </a:p>
      </dsp:txBody>
      <dsp:txXfrm>
        <a:off x="571963" y="571"/>
        <a:ext cx="2563514" cy="1538108"/>
      </dsp:txXfrm>
    </dsp:sp>
    <dsp:sp modelId="{0E2F84DB-6EB9-4951-9064-CEDEA1229A73}">
      <dsp:nvSpPr>
        <dsp:cNvPr id="0" name=""/>
        <dsp:cNvSpPr/>
      </dsp:nvSpPr>
      <dsp:spPr>
        <a:xfrm>
          <a:off x="3391829" y="57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Достаточная укомплектованность  сертифицированным медицинским  персоналом.</a:t>
          </a:r>
          <a:endParaRPr lang="en-US" sz="1500" kern="1200"/>
        </a:p>
      </dsp:txBody>
      <dsp:txXfrm>
        <a:off x="3391829" y="571"/>
        <a:ext cx="2563514" cy="1538108"/>
      </dsp:txXfrm>
    </dsp:sp>
    <dsp:sp modelId="{AB52B814-093C-469C-9511-35D05128ED35}">
      <dsp:nvSpPr>
        <dsp:cNvPr id="0" name=""/>
        <dsp:cNvSpPr/>
      </dsp:nvSpPr>
      <dsp:spPr>
        <a:xfrm>
          <a:off x="6211694" y="57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Обеспеченность средствами индивидуальной защиты.</a:t>
          </a:r>
          <a:endParaRPr lang="en-US" sz="1500" kern="1200"/>
        </a:p>
      </dsp:txBody>
      <dsp:txXfrm>
        <a:off x="6211694" y="571"/>
        <a:ext cx="2563514" cy="1538108"/>
      </dsp:txXfrm>
    </dsp:sp>
    <dsp:sp modelId="{4A0D4721-439A-4018-933E-F59E0BE961A1}">
      <dsp:nvSpPr>
        <dsp:cNvPr id="0" name=""/>
        <dsp:cNvSpPr/>
      </dsp:nvSpPr>
      <dsp:spPr>
        <a:xfrm>
          <a:off x="9031560" y="57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Обеспеченность стерильным одноразовым инъекционным инструментарием и оборудованием.</a:t>
          </a:r>
          <a:endParaRPr lang="en-US" sz="1500" kern="1200"/>
        </a:p>
      </dsp:txBody>
      <dsp:txXfrm>
        <a:off x="9031560" y="571"/>
        <a:ext cx="2563514" cy="1538108"/>
      </dsp:txXfrm>
    </dsp:sp>
    <dsp:sp modelId="{C40A2036-DBED-4367-8234-95AF44D36D24}">
      <dsp:nvSpPr>
        <dsp:cNvPr id="0" name=""/>
        <dsp:cNvSpPr/>
      </dsp:nvSpPr>
      <dsp:spPr>
        <a:xfrm>
          <a:off x="571963" y="179503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Современные ИМН с инженерной защитой от повторного применения.</a:t>
          </a:r>
          <a:endParaRPr lang="en-US" sz="1500" kern="1200"/>
        </a:p>
      </dsp:txBody>
      <dsp:txXfrm>
        <a:off x="571963" y="1795031"/>
        <a:ext cx="2563514" cy="1538108"/>
      </dsp:txXfrm>
    </dsp:sp>
    <dsp:sp modelId="{1F0247E2-834B-4C00-8B85-92B6DB7806BF}">
      <dsp:nvSpPr>
        <dsp:cNvPr id="0" name=""/>
        <dsp:cNvSpPr/>
      </dsp:nvSpPr>
      <dsp:spPr>
        <a:xfrm>
          <a:off x="3391829" y="179503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Обеспеченность стерильными материалами/аэрозольными антисептиками для обработки инъекционного поля.</a:t>
          </a:r>
          <a:endParaRPr lang="en-US" sz="1500" kern="1200"/>
        </a:p>
      </dsp:txBody>
      <dsp:txXfrm>
        <a:off x="3391829" y="1795031"/>
        <a:ext cx="2563514" cy="1538108"/>
      </dsp:txXfrm>
    </dsp:sp>
    <dsp:sp modelId="{7C037950-53AB-4C7E-BDF3-C667534F81E1}">
      <dsp:nvSpPr>
        <dsp:cNvPr id="0" name=""/>
        <dsp:cNvSpPr/>
      </dsp:nvSpPr>
      <dsp:spPr>
        <a:xfrm>
          <a:off x="6211694" y="179503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Обеспеченность санитарно-техническим оборудованием с подводкой горячей и холодной воды.</a:t>
          </a:r>
          <a:endParaRPr lang="en-US" sz="1500" kern="1200"/>
        </a:p>
      </dsp:txBody>
      <dsp:txXfrm>
        <a:off x="6211694" y="1795031"/>
        <a:ext cx="2563514" cy="1538108"/>
      </dsp:txXfrm>
    </dsp:sp>
    <dsp:sp modelId="{BE70331E-B8FF-4868-B4F9-7DEA62069683}">
      <dsp:nvSpPr>
        <dsp:cNvPr id="0" name=""/>
        <dsp:cNvSpPr/>
      </dsp:nvSpPr>
      <dsp:spPr>
        <a:xfrm>
          <a:off x="9031560" y="179503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Средства для гигиены рук (мыло, антисептические средства).</a:t>
          </a:r>
          <a:endParaRPr lang="en-US" sz="1500" kern="1200"/>
        </a:p>
      </dsp:txBody>
      <dsp:txXfrm>
        <a:off x="9031560" y="1795031"/>
        <a:ext cx="2563514" cy="1538108"/>
      </dsp:txXfrm>
    </dsp:sp>
    <dsp:sp modelId="{B4635F5A-2D17-434B-9D92-6662DFF90AC1}">
      <dsp:nvSpPr>
        <dsp:cNvPr id="0" name=""/>
        <dsp:cNvSpPr/>
      </dsp:nvSpPr>
      <dsp:spPr>
        <a:xfrm>
          <a:off x="1981896" y="358949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Дезинфицирующие средства в достаточном количестве.</a:t>
          </a:r>
          <a:endParaRPr lang="en-US" sz="1500" kern="1200"/>
        </a:p>
      </dsp:txBody>
      <dsp:txXfrm>
        <a:off x="1981896" y="3589491"/>
        <a:ext cx="2563514" cy="1538108"/>
      </dsp:txXfrm>
    </dsp:sp>
    <dsp:sp modelId="{4C6A935E-FE25-4386-AA47-3FCF0E6EF3D1}">
      <dsp:nvSpPr>
        <dsp:cNvPr id="0" name=""/>
        <dsp:cNvSpPr/>
      </dsp:nvSpPr>
      <dsp:spPr>
        <a:xfrm>
          <a:off x="4801761" y="358949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Промаркированные емкости, ветоши, уборочный инвентарь для каждого отдельного помещения.</a:t>
          </a:r>
          <a:endParaRPr lang="en-US" sz="1500" kern="1200"/>
        </a:p>
      </dsp:txBody>
      <dsp:txXfrm>
        <a:off x="4801761" y="3589491"/>
        <a:ext cx="2563514" cy="1538108"/>
      </dsp:txXfrm>
    </dsp:sp>
    <dsp:sp modelId="{5BAA1DD9-4A79-4C71-B8C1-2677254E8458}">
      <dsp:nvSpPr>
        <dsp:cNvPr id="0" name=""/>
        <dsp:cNvSpPr/>
      </dsp:nvSpPr>
      <dsp:spPr>
        <a:xfrm>
          <a:off x="7621627" y="3589491"/>
          <a:ext cx="2563514" cy="153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Специальные непрокалываемые контейнеры для удаления отработанных инъекционных отходов.</a:t>
          </a:r>
          <a:endParaRPr lang="en-US" sz="1500" kern="1200"/>
        </a:p>
      </dsp:txBody>
      <dsp:txXfrm>
        <a:off x="7621627" y="3589491"/>
        <a:ext cx="2563514" cy="1538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5857F-E5B8-4C7D-9558-0680D429D3A0}">
      <dsp:nvSpPr>
        <dsp:cNvPr id="0" name=""/>
        <dsp:cNvSpPr/>
      </dsp:nvSpPr>
      <dsp:spPr>
        <a:xfrm>
          <a:off x="165011" y="372844"/>
          <a:ext cx="1570380" cy="157038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56D16-4414-408A-B3A5-BD3E328DC6AF}">
      <dsp:nvSpPr>
        <dsp:cNvPr id="0" name=""/>
        <dsp:cNvSpPr/>
      </dsp:nvSpPr>
      <dsp:spPr>
        <a:xfrm>
          <a:off x="494791" y="702624"/>
          <a:ext cx="910820" cy="9108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FCE6D-64F1-41D9-90C1-5BCF7FE95443}">
      <dsp:nvSpPr>
        <dsp:cNvPr id="0" name=""/>
        <dsp:cNvSpPr/>
      </dsp:nvSpPr>
      <dsp:spPr>
        <a:xfrm>
          <a:off x="2071901" y="372844"/>
          <a:ext cx="3701610" cy="1570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Приобрести девайсы для моментальной утилизации игл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1901" y="372844"/>
        <a:ext cx="3701610" cy="1570380"/>
      </dsp:txXfrm>
    </dsp:sp>
    <dsp:sp modelId="{10813AAD-4D6B-4800-8E57-7AA8C34C0BF1}">
      <dsp:nvSpPr>
        <dsp:cNvPr id="0" name=""/>
        <dsp:cNvSpPr/>
      </dsp:nvSpPr>
      <dsp:spPr>
        <a:xfrm>
          <a:off x="6418488" y="372844"/>
          <a:ext cx="1570380" cy="157038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DDC1E-79E4-489A-855E-00AED35AC02E}">
      <dsp:nvSpPr>
        <dsp:cNvPr id="0" name=""/>
        <dsp:cNvSpPr/>
      </dsp:nvSpPr>
      <dsp:spPr>
        <a:xfrm>
          <a:off x="6748268" y="702624"/>
          <a:ext cx="910820" cy="9108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BD9EA-9A1C-415C-A4C7-D5473C59CC56}">
      <dsp:nvSpPr>
        <dsp:cNvPr id="0" name=""/>
        <dsp:cNvSpPr/>
      </dsp:nvSpPr>
      <dsp:spPr>
        <a:xfrm>
          <a:off x="8325378" y="372844"/>
          <a:ext cx="3701610" cy="1570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Обеспечить кадровый ресурс в соответствии с требованиями 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25378" y="372844"/>
        <a:ext cx="3701610" cy="1570380"/>
      </dsp:txXfrm>
    </dsp:sp>
    <dsp:sp modelId="{99A82DD7-B838-442C-B5E7-CB9F86A63717}">
      <dsp:nvSpPr>
        <dsp:cNvPr id="0" name=""/>
        <dsp:cNvSpPr/>
      </dsp:nvSpPr>
      <dsp:spPr>
        <a:xfrm>
          <a:off x="165011" y="2739244"/>
          <a:ext cx="1570380" cy="157038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D10B1-D29A-47CC-B48C-E058F9709754}">
      <dsp:nvSpPr>
        <dsp:cNvPr id="0" name=""/>
        <dsp:cNvSpPr/>
      </dsp:nvSpPr>
      <dsp:spPr>
        <a:xfrm>
          <a:off x="494791" y="3069024"/>
          <a:ext cx="910820" cy="9108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FB125-1CB5-4998-8556-DE9D27D66A5B}">
      <dsp:nvSpPr>
        <dsp:cNvPr id="0" name=""/>
        <dsp:cNvSpPr/>
      </dsp:nvSpPr>
      <dsp:spPr>
        <a:xfrm>
          <a:off x="2071901" y="2739244"/>
          <a:ext cx="3701610" cy="1570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Обучать медицинский персонал вопросам безопасной практики инъекций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1901" y="2739244"/>
        <a:ext cx="3701610" cy="1570380"/>
      </dsp:txXfrm>
    </dsp:sp>
    <dsp:sp modelId="{AE92C6A7-A1C9-427F-A758-B712974014BE}">
      <dsp:nvSpPr>
        <dsp:cNvPr id="0" name=""/>
        <dsp:cNvSpPr/>
      </dsp:nvSpPr>
      <dsp:spPr>
        <a:xfrm>
          <a:off x="6418488" y="2739244"/>
          <a:ext cx="1570380" cy="157038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66C98-CFCA-4B67-A029-82AD5689C106}">
      <dsp:nvSpPr>
        <dsp:cNvPr id="0" name=""/>
        <dsp:cNvSpPr/>
      </dsp:nvSpPr>
      <dsp:spPr>
        <a:xfrm>
          <a:off x="6748268" y="3069024"/>
          <a:ext cx="910820" cy="9108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DF7DE-A89B-4D39-AC88-A373D3E3D4E2}">
      <dsp:nvSpPr>
        <dsp:cNvPr id="0" name=""/>
        <dsp:cNvSpPr/>
      </dsp:nvSpPr>
      <dsp:spPr>
        <a:xfrm>
          <a:off x="8325378" y="2739244"/>
          <a:ext cx="3701610" cy="1570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Проводить на постоянной основе мониторинг соблюдения принципов безопасной инъекции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25378" y="2739244"/>
        <a:ext cx="3701610" cy="1570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8A6D7DB-A188-D4C4-B872-15A817B2AD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EFEF364-B26D-2E81-29DD-570CA1AB70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938BCE6-0782-48E1-900C-AD4C192A6139}" type="datetimeFigureOut">
              <a:rPr lang="ru-RU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F8676133-D0A3-0027-B536-C022374BE2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E4FD1632-C817-C1B9-4816-D5E3D867E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4CEA0A-0FD7-B0A2-F601-4B5AEB4D3E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E8236B-6472-6995-6D90-FABF858E2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3E299A4-2FE0-410F-87DD-2C5118F2F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61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3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7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851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7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7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uk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7DFC79-30DA-484F-85C8-36E3971802A1}" type="slidenum">
              <a:rPr/>
              <a:pPr algn="l" rtl="0"/>
              <a:t>50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3407034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uk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7DFC79-30DA-484F-85C8-36E3971802A1}" type="slidenum">
              <a:rPr/>
              <a:pPr algn="l" rtl="0"/>
              <a:t>51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542019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uk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907DFC79-30DA-484F-85C8-36E3971802A1}" type="slidenum">
              <a:rPr/>
              <a:pPr algn="l" rtl="0"/>
              <a:t>52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67313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762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941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03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25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A333-BE9C-4AAC-9988-911B4A5A22F4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020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92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299A4-2FE0-410F-87DD-2C5118F2F8E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8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CDE0F3-A2F2-8B73-EBFF-FCC7844ED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C45FB2B-2FC6-0F1D-E304-D42B36D11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1F98BD-32DE-3702-C4E5-FEAA78D2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460D87-54CE-44E8-9CD7-750B2AAC6706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450C65-9C5E-9D96-7DBE-D1860378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DB4F2C-D6B3-C28F-1464-73424393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944B7-130F-49DE-9108-1A35AA806B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817357-1068-3CD1-8141-911E74EC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AE1D5DB-27B5-7DCF-7CA2-F1B298A79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7873A8-78E2-2233-D4BF-54DF66A8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52FCB0-1E3A-45FA-966A-372CA161D229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19DFAC-9AD0-0352-B892-A97AD1FC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AD1548-C50E-07E6-CE2D-5EBA5D26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8C7C54-C270-40E7-B936-66F3756D87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63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85780B2-68A4-D4A1-3C0F-9BF2D9E64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0B3F7F-3BC1-A0E5-D63B-0CF293B92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7504CA-138A-1AD4-0B56-55184321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74FD8F-8631-40B6-866C-F21A425B7CAE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64B6EF-2499-58AF-5CC9-7110C505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52D259-41A9-7FFD-707D-E11CB2DF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F77B7-8490-436E-9D3B-E5C373D670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4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1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pPr/>
              <a:t>01/08/2022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5E304-4BA2-94BD-4041-70B7E423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8F5718-89FC-4FDE-88E9-DFC5B3B8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E4E1D8-9EA7-D6B1-84B8-4FED4C07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E69C0-D667-477E-881F-4F2CA2F605F9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E7B359-E64A-F9EF-7AC8-64BDE12A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C487C0-8501-9342-C664-16937512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2340B-D0D0-4BEC-ACED-61CE9BC007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4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C4EF11-B27B-9D1C-4129-FE832318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E375FF-ECD0-097F-589A-AFE2AD18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F53B88-211C-6A6A-834D-785E24FF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BDB98E-59E6-4474-867D-98009FD71D42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9AF79A-E454-3DE5-B831-6A3CF37D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83D2E5-C4E4-12DE-0150-00E2F5D5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28152-D430-40D1-A9AF-5C950EA6C9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96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D3827F-180E-8D99-C262-57A05D2B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F77A81-FD84-DC25-6247-510C3AFD3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0BCE11-47B5-120D-C41A-2F1F013C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78D9D3-2FF9-2DC6-6905-0D322EC7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FB519-D161-4DAF-8691-9BD634A57480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13CF871-883C-4FB5-E649-8728322D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9A66687-D52A-4401-9A07-3AF26A98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39E6-81E0-460C-B7E1-3E6484AE11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0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2F9595-D230-EDF6-45F9-68315BAA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3F4996-7EC0-A710-BC54-CB6506FD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DA4F0CE-AB1A-632F-3245-2023EDA63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99A20DC-4109-5C8A-2F51-823C8CA45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19154B9-A28B-D665-953E-37270CCD4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48C55FE-489B-0098-7B56-2817F93C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68EEF-51D0-45E8-8E35-A8E70E5385E1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D2FF0D5-3FEA-AA5A-1587-69C94F5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5B1F3B6-E88C-FF1A-A373-01CE61D7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45F0D-A2EF-46CF-BB11-1D8673D1E5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0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B6EBD-1004-3661-4EAE-93AFE81E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AB10862-33F3-AA58-5B87-62DEC3F3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914DFC-1614-4542-AADC-DB666912FF74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F58B1DF-4C80-E027-14DA-9723841E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C2BAA2B-5480-1CEA-5929-2D1B7FDA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7FF3-DCF1-4404-B27D-B0AF00AE98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4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B7F020C-097B-757E-C6DE-F1901C3A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ECBC4-AD4D-43BC-987B-AAD6050C57BA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4BFE1F6-B894-1546-15A9-08178ECC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FBE12C-9D6F-7231-50E8-C8039A3B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EFF8F-1CC6-4BCD-9358-A5F1AE7A5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2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6480D8-A143-9A1F-6BEA-F2F0610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53F787-F452-BF6F-22ED-2243132A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3669076-7017-A028-45BB-F32A4E085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A84FFEC-071A-44A5-1860-C71E05EDE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B1AC3B-5E87-4B9B-BDB1-E3C6C2F5E833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E9F62F-191C-BAE4-0DF6-A3C04927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2AC2AB-597B-6D59-25FA-57C9AA53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4525F-4F59-4B2A-9C7A-78BAE7D6B9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9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F1AB55-8F99-6601-2C80-508A0FEC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35E797-DDEE-5DE8-C5B8-C2F8A5B84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0B3DA7-177A-DAD8-86CC-2334D25F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3074AD5-20C4-E5CE-8C3F-865306EB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A8DBD-FA54-4849-8CCD-973B332D778D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DFBC83-0367-C2A2-E62B-78FAC63A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E82E0F-3E26-4AC8-6AF7-C5B18630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DF7E-6F5A-4E01-ADD6-2CEEFBCA99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6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67499B-91AB-27E4-2F6E-B80EC582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5F7B8F-437F-553D-407F-1E2223E87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90F71C-6B2E-7BD9-F61C-8C9FDC0B5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B72453-4A51-484E-9A42-6154DA80BB1A}" type="datetimeFigureOut">
              <a:rPr lang="ru-RU" smtClean="0"/>
              <a:pPr>
                <a:defRPr/>
              </a:pPr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27B5B3-3ECD-B604-998E-C6F7A624E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4AC5DB-E0F5-D044-9384-A762AFBCE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8AC484-C398-4F7E-ABBC-F97DD3721E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2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0.png"/><Relationship Id="rId4" Type="http://schemas.openxmlformats.org/officeDocument/2006/relationships/image" Target="../media/image45.sv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9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google.com/url?sa=t&amp;source=web&amp;rct=j&amp;url=https://apps.who.int/iris/bitstream/handle/10665/251730/9789240036291-rus.pdf&amp;ved=2ahUKEwidsbvt6pj5AhXw-SoKHYxKDVAQFnoECA8QAQ&amp;usg=AOvVaw0A3PUIKsoWHLPtUx5RYmK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ho.int/iris/handle/10665/92985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ls.k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Безопасность комбинации вакцин AstraZeneca и «Спутник Лайт» подтверждена  результатами исследований | Новости | GxP News">
            <a:extLst>
              <a:ext uri="{FF2B5EF4-FFF2-40B4-BE49-F238E27FC236}">
                <a16:creationId xmlns:a16="http://schemas.microsoft.com/office/drawing/2014/main" xmlns="" id="{2ABE2B82-18A3-05E7-6BBB-7DC69948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6960"/>
            <a:ext cx="12192000" cy="59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EDB54F-BABA-6C07-AD7D-A5010069D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0316" y="1911646"/>
            <a:ext cx="6471684" cy="2809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k-KZ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kk-KZ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Мультимодальная стратегия в ИК. Разработать план мероприятий на основе мультимодальной стратегии по безопасной инъекции»</a:t>
            </a:r>
          </a:p>
        </p:txBody>
      </p:sp>
      <p:sp>
        <p:nvSpPr>
          <p:cNvPr id="6148" name="Прямоугольник 5">
            <a:extLst>
              <a:ext uri="{FF2B5EF4-FFF2-40B4-BE49-F238E27FC236}">
                <a16:creationId xmlns:a16="http://schemas.microsoft.com/office/drawing/2014/main" xmlns="" id="{97AD6989-AFE0-E3F7-DD17-0BC703A2C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121" y="5410021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indent="0" algn="ctr">
              <a:buNone/>
            </a:pPr>
            <a:r>
              <a:rPr lang="kk-KZ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Куратор: Алимбетов К.К.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Исполнители: Сапарбаева Н.К., Наржигитова М.В., Никифорова Г.И., Усманов А.А.</a:t>
            </a:r>
          </a:p>
          <a:p>
            <a:pPr marL="0" indent="0">
              <a:buNone/>
            </a:pPr>
            <a:endParaRPr lang="kk-KZ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kk-KZ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г.Нур-Султан</a:t>
            </a:r>
            <a:r>
              <a:rPr lang="kk-KZ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июнь-июль 2022г.</a:t>
            </a:r>
            <a:endParaRPr lang="ru-RU" alt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2" descr="C:\Users\user\Desktop\Безымянный.png">
            <a:extLst>
              <a:ext uri="{FF2B5EF4-FFF2-40B4-BE49-F238E27FC236}">
                <a16:creationId xmlns:a16="http://schemas.microsoft.com/office/drawing/2014/main" xmlns="" id="{AA2A620D-EFF8-A60B-C810-7EFB9441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6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" y="1539240"/>
            <a:ext cx="3764280" cy="336804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постинъекционных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осложнений</a:t>
            </a:r>
          </a:p>
        </p:txBody>
      </p:sp>
      <p:sp>
        <p:nvSpPr>
          <p:cNvPr id="3" name="Рисунок 4"/>
          <p:cNvSpPr txBox="1">
            <a:spLocks/>
          </p:cNvSpPr>
          <p:nvPr/>
        </p:nvSpPr>
        <p:spPr>
          <a:xfrm>
            <a:off x="4373880" y="289560"/>
            <a:ext cx="7057708" cy="868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Инфильтрат - местное воспаление мягких тканей</a:t>
            </a:r>
          </a:p>
        </p:txBody>
      </p:sp>
      <p:sp>
        <p:nvSpPr>
          <p:cNvPr id="4" name="Рисунок 4"/>
          <p:cNvSpPr txBox="1">
            <a:spLocks/>
          </p:cNvSpPr>
          <p:nvPr/>
        </p:nvSpPr>
        <p:spPr>
          <a:xfrm>
            <a:off x="4297680" y="1325880"/>
            <a:ext cx="7133908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Абсцесс- ограниченное</a:t>
            </a:r>
            <a:r>
              <a:rPr kumimoji="0" lang="ru-RU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гнойное воспаление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мягких тканей</a:t>
            </a:r>
          </a:p>
        </p:txBody>
      </p:sp>
      <p:sp>
        <p:nvSpPr>
          <p:cNvPr id="5" name="Рисунок 4"/>
          <p:cNvSpPr txBox="1">
            <a:spLocks/>
          </p:cNvSpPr>
          <p:nvPr/>
        </p:nvSpPr>
        <p:spPr>
          <a:xfrm>
            <a:off x="4434046" y="2560320"/>
            <a:ext cx="7271068" cy="1158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Рисунок 4"/>
          <p:cNvSpPr txBox="1">
            <a:spLocks/>
          </p:cNvSpPr>
          <p:nvPr/>
        </p:nvSpPr>
        <p:spPr>
          <a:xfrm>
            <a:off x="4404360" y="3794760"/>
            <a:ext cx="7147560" cy="1005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Некроз- п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рижизненное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омертвление клеток и тканей 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Рисунок 4"/>
          <p:cNvSpPr txBox="1">
            <a:spLocks/>
          </p:cNvSpPr>
          <p:nvPr/>
        </p:nvSpPr>
        <p:spPr>
          <a:xfrm>
            <a:off x="4495800" y="4846320"/>
            <a:ext cx="7147560" cy="1005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971800" lvl="6" indent="-228600" algn="just">
              <a:lnSpc>
                <a:spcPct val="90000"/>
              </a:lnSpc>
              <a:spcBef>
                <a:spcPts val="1000"/>
              </a:spcBef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C:\Users\user\Desktop\Безымянный.png">
            <a:extLst>
              <a:ext uri="{FF2B5EF4-FFF2-40B4-BE49-F238E27FC236}">
                <a16:creationId xmlns:a16="http://schemas.microsoft.com/office/drawing/2014/main" xmlns="" id="{23BC4A80-A7A9-3EC7-43E7-6A503729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8840"/>
            <a:ext cx="12192000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>
            <a:endCxn id="3" idx="2"/>
          </p:cNvCxnSpPr>
          <p:nvPr/>
        </p:nvCxnSpPr>
        <p:spPr>
          <a:xfrm rot="5400000" flipH="1" flipV="1">
            <a:off x="2914650" y="1756410"/>
            <a:ext cx="2491740" cy="42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4" idx="2"/>
          </p:cNvCxnSpPr>
          <p:nvPr/>
        </p:nvCxnSpPr>
        <p:spPr>
          <a:xfrm rot="5400000" flipH="1" flipV="1">
            <a:off x="3474720" y="2362200"/>
            <a:ext cx="1325880" cy="32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5" idx="2"/>
          </p:cNvCxnSpPr>
          <p:nvPr/>
        </p:nvCxnSpPr>
        <p:spPr>
          <a:xfrm flipV="1">
            <a:off x="4083526" y="3139440"/>
            <a:ext cx="350520" cy="15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6" idx="2"/>
          </p:cNvCxnSpPr>
          <p:nvPr/>
        </p:nvCxnSpPr>
        <p:spPr>
          <a:xfrm rot="16200000" flipH="1">
            <a:off x="3619500" y="3512820"/>
            <a:ext cx="118872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  <a:endCxn id="7" idx="2"/>
          </p:cNvCxnSpPr>
          <p:nvPr/>
        </p:nvCxnSpPr>
        <p:spPr>
          <a:xfrm>
            <a:off x="4023360" y="3200400"/>
            <a:ext cx="472440" cy="2148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узел 31"/>
          <p:cNvSpPr/>
          <p:nvPr/>
        </p:nvSpPr>
        <p:spPr>
          <a:xfrm>
            <a:off x="3886200" y="289560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C4D57C-0ADF-E750-C615-3B9ECEE4D303}"/>
              </a:ext>
            </a:extLst>
          </p:cNvPr>
          <p:cNvSpPr txBox="1"/>
          <p:nvPr/>
        </p:nvSpPr>
        <p:spPr>
          <a:xfrm>
            <a:off x="5429250" y="4931955"/>
            <a:ext cx="621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Воздушная</a:t>
            </a:r>
            <a:r>
              <a:rPr kumimoji="0" lang="ru-RU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эмболия-</a:t>
            </a:r>
            <a:r>
              <a:rPr lang="ru-RU" sz="2400" dirty="0">
                <a:solidFill>
                  <a:schemeClr val="bg1"/>
                </a:solidFill>
              </a:rPr>
              <a:t> проникновение атмосферного воздуха в кровеносные сосуд</a:t>
            </a:r>
            <a:r>
              <a:rPr lang="kk-KZ" sz="2400" dirty="0">
                <a:solidFill>
                  <a:schemeClr val="bg1"/>
                </a:solidFill>
              </a:rPr>
              <a:t>ы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/>
            <a:endParaRPr lang="x-none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F433ED-3728-F3BE-57EF-FBF7E331A153}"/>
              </a:ext>
            </a:extLst>
          </p:cNvPr>
          <p:cNvSpPr txBox="1"/>
          <p:nvPr/>
        </p:nvSpPr>
        <p:spPr>
          <a:xfrm>
            <a:off x="4632960" y="2568788"/>
            <a:ext cx="73837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Флегмона</a:t>
            </a:r>
            <a:r>
              <a:rPr kumimoji="0" lang="ru-RU" sz="23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гнойный воспалительный процесс, характеризующийся некрозом тканей и отсутствием четких границ</a:t>
            </a:r>
            <a:endParaRPr kumimoji="0" lang="ru-RU" sz="2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x-none" sz="2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ED007DA4-C590-FC2C-00F8-5237627C46EB}"/>
              </a:ext>
            </a:extLst>
          </p:cNvPr>
          <p:cNvSpPr/>
          <p:nvPr/>
        </p:nvSpPr>
        <p:spPr>
          <a:xfrm>
            <a:off x="0" y="3345495"/>
            <a:ext cx="1567543" cy="113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81836EF7-7ED3-C7C1-6662-E1070017E888}"/>
              </a:ext>
            </a:extLst>
          </p:cNvPr>
          <p:cNvSpPr/>
          <p:nvPr/>
        </p:nvSpPr>
        <p:spPr>
          <a:xfrm>
            <a:off x="0" y="952974"/>
            <a:ext cx="1567543" cy="1276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5FA167-8214-1C51-95A4-693C4BAEC6AD}"/>
              </a:ext>
            </a:extLst>
          </p:cNvPr>
          <p:cNvSpPr txBox="1"/>
          <p:nvPr/>
        </p:nvSpPr>
        <p:spPr>
          <a:xfrm>
            <a:off x="0" y="72578"/>
            <a:ext cx="121920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269875" algn="ctr">
              <a:lnSpc>
                <a:spcPct val="115000"/>
              </a:lnSpc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 Задачи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тационар со сплошной заливкой">
            <a:extLst>
              <a:ext uri="{FF2B5EF4-FFF2-40B4-BE49-F238E27FC236}">
                <a16:creationId xmlns:a16="http://schemas.microsoft.com/office/drawing/2014/main" xmlns="" id="{147FBB04-F3C0-CD6F-FE8D-538D5D89C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015" y="1062471"/>
            <a:ext cx="1225323" cy="1046137"/>
          </a:xfrm>
          <a:prstGeom prst="rect">
            <a:avLst/>
          </a:prstGeom>
        </p:spPr>
      </p:pic>
      <p:pic>
        <p:nvPicPr>
          <p:cNvPr id="10" name="Picture 2" descr="C:\Users\user\Desktop\Безымянный.png">
            <a:extLst>
              <a:ext uri="{FF2B5EF4-FFF2-40B4-BE49-F238E27FC236}">
                <a16:creationId xmlns:a16="http://schemas.microsoft.com/office/drawing/2014/main" xmlns="" id="{23BC4A80-A7A9-3EC7-43E7-6A503729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1040"/>
            <a:ext cx="12192000" cy="10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67443" y="1838848"/>
            <a:ext cx="1062455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санитарно-профилактических, дезинфекционно-стерилизационных и противоэпидемических мероприятий, обеспечивающих безопасность выполняемых инъекций.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 у медицинского персонала  осознания  важности  стандартных правил техники безопасности в области безопасных инъекций и введение их в практику.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контроль за: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санитарно-техническим состоянием и содержанием МО;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утилизацией медицинских отходов;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труда медицинского персонала (защита его от вредных физических, химических и биологических факторов внутрибольничной среды).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надлежащего, рационального и экономически эффективного осуществления инъекций.</a:t>
            </a:r>
          </a:p>
        </p:txBody>
      </p:sp>
      <p:pic>
        <p:nvPicPr>
          <p:cNvPr id="4" name="Рисунок 3" descr="Контрольный список со сплошной заливкой">
            <a:extLst>
              <a:ext uri="{FF2B5EF4-FFF2-40B4-BE49-F238E27FC236}">
                <a16:creationId xmlns:a16="http://schemas.microsoft.com/office/drawing/2014/main" xmlns="" id="{1FC00429-1217-BBE8-4E9A-12AE67A2F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515" y="3447302"/>
            <a:ext cx="1396325" cy="101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5FA167-8214-1C51-95A4-693C4BAEC6AD}"/>
              </a:ext>
            </a:extLst>
          </p:cNvPr>
          <p:cNvSpPr txBox="1"/>
          <p:nvPr/>
        </p:nvSpPr>
        <p:spPr>
          <a:xfrm>
            <a:off x="1396338" y="747746"/>
            <a:ext cx="10554119" cy="127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269875" algn="just">
              <a:lnSpc>
                <a:spcPct val="115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качественной медицинской помощи населению, создание безопасных условий осуществления инъекционных процедур и содействие равноправному доступу к практике безопасных инъекций.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7950"/>
            <a:ext cx="12192000" cy="6778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Целевая аудитория: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58462"/>
            <a:ext cx="12192000" cy="50995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1730" y="1667755"/>
            <a:ext cx="87942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Работники здравоохранения, государственных и частных лечебных учреждений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медработники, выполняющие инъекции или процедуры забора крови,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отвечающие за контроль и утилизацию отходов,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администрация лечебных учреждений,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сотрудники, ответственные за политику и практику инфекционного контроля,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за закупки инъекционного оборудования и другие медицинские материалы. 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EA49BF6E-F282-9C60-AEAC-B60404D39A29}"/>
              </a:ext>
            </a:extLst>
          </p:cNvPr>
          <p:cNvSpPr/>
          <p:nvPr/>
        </p:nvSpPr>
        <p:spPr>
          <a:xfrm>
            <a:off x="766876" y="1848046"/>
            <a:ext cx="1950200" cy="15809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Рисунок 6" descr="Доктор женский со сплошной заливкой">
            <a:extLst>
              <a:ext uri="{FF2B5EF4-FFF2-40B4-BE49-F238E27FC236}">
                <a16:creationId xmlns:a16="http://schemas.microsoft.com/office/drawing/2014/main" xmlns="" id="{64BE4C9C-2A6B-F992-CD36-C364B462C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5810" y="1961175"/>
            <a:ext cx="1216276" cy="1312167"/>
          </a:xfrm>
          <a:prstGeom prst="rect">
            <a:avLst/>
          </a:prstGeom>
        </p:spPr>
      </p:pic>
      <p:pic>
        <p:nvPicPr>
          <p:cNvPr id="10" name="Picture 2" descr="C:\Users\user\Desktop\Безымянный.png">
            <a:extLst>
              <a:ext uri="{FF2B5EF4-FFF2-40B4-BE49-F238E27FC236}">
                <a16:creationId xmlns:a16="http://schemas.microsoft.com/office/drawing/2014/main" xmlns="" id="{348133F6-F360-BA05-B269-934416CA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6277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3691892" y="902969"/>
            <a:ext cx="4652008" cy="4812029"/>
          </a:xfrm>
          <a:prstGeom prst="rect">
            <a:avLst/>
          </a:prstGeom>
          <a:ln/>
        </p:spPr>
      </p:pic>
      <p:pic>
        <p:nvPicPr>
          <p:cNvPr id="3" name="Picture 2" descr="C:\Users\user\Desktop\Безымянный.png">
            <a:extLst>
              <a:ext uri="{FF2B5EF4-FFF2-40B4-BE49-F238E27FC236}">
                <a16:creationId xmlns:a16="http://schemas.microsoft.com/office/drawing/2014/main" xmlns="" id="{CD66C0CA-46B2-A629-6C8E-9C565A76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626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29D7F9-A8FE-0277-16EA-3F593BF257B8}"/>
              </a:ext>
            </a:extLst>
          </p:cNvPr>
          <p:cNvSpPr txBox="1"/>
          <p:nvPr/>
        </p:nvSpPr>
        <p:spPr>
          <a:xfrm>
            <a:off x="834390" y="400050"/>
            <a:ext cx="1033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мультимодальной стратегии по безопасности инъекции</a:t>
            </a:r>
            <a:endParaRPr lang="aa-E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2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2D29DA-B6AC-167A-DA76-B768A0B15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9" t="16166" r="17969" b="7333"/>
          <a:stretch/>
        </p:blipFill>
        <p:spPr>
          <a:xfrm>
            <a:off x="514350" y="274320"/>
            <a:ext cx="10046970" cy="5440680"/>
          </a:xfrm>
          <a:prstGeom prst="rect">
            <a:avLst/>
          </a:prstGeom>
        </p:spPr>
      </p:pic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F2723828-D0F2-EE18-4348-E11BAED1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45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Безымянный.png">
            <a:extLst>
              <a:ext uri="{FF2B5EF4-FFF2-40B4-BE49-F238E27FC236}">
                <a16:creationId xmlns:a16="http://schemas.microsoft.com/office/drawing/2014/main" xmlns="" id="{6C9230DD-74BB-4ADE-5324-3D50F240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96A734-9988-BD15-089D-C5111059A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6" t="16166" r="17781" b="6833"/>
          <a:stretch/>
        </p:blipFill>
        <p:spPr>
          <a:xfrm>
            <a:off x="845820" y="377190"/>
            <a:ext cx="9841230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00932F-D6F7-C2C2-1EAA-25F6C6CFE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15167" r="17875" b="7001"/>
          <a:stretch/>
        </p:blipFill>
        <p:spPr>
          <a:xfrm>
            <a:off x="1289685" y="400050"/>
            <a:ext cx="9612630" cy="5337810"/>
          </a:xfrm>
          <a:prstGeom prst="rect">
            <a:avLst/>
          </a:prstGeom>
        </p:spPr>
      </p:pic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E3CC5C27-0880-F2C4-BC51-AECA5CE6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6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0A9FAE-36F0-A71F-77AF-E0086210A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87" t="22834" r="23406" b="6500"/>
          <a:stretch/>
        </p:blipFill>
        <p:spPr>
          <a:xfrm>
            <a:off x="1177599" y="261259"/>
            <a:ext cx="4188904" cy="28682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1B6081D-D3E8-4209-B85B-EB1C655A6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FDEE79-A366-FEF5-1321-FC9D05C0C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2" t="18500" r="47219" b="7333"/>
          <a:stretch/>
        </p:blipFill>
        <p:spPr>
          <a:xfrm>
            <a:off x="6601537" y="261259"/>
            <a:ext cx="4765407" cy="291399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8CA55E4-1295-45C8-BA05-5A9E705B74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8C5794E-A9A1-4A23-AF68-C79A78223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2DACB9-87B0-D371-FEF2-BE2D8136C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656" t="22543" r="23038" b="6834"/>
          <a:stretch/>
        </p:blipFill>
        <p:spPr>
          <a:xfrm>
            <a:off x="1403028" y="3675139"/>
            <a:ext cx="3718392" cy="2553469"/>
          </a:xfrm>
          <a:prstGeom prst="rect">
            <a:avLst/>
          </a:prstGeom>
        </p:spPr>
      </p:pic>
      <p:pic>
        <p:nvPicPr>
          <p:cNvPr id="6" name="image3.png">
            <a:extLst>
              <a:ext uri="{FF2B5EF4-FFF2-40B4-BE49-F238E27FC236}">
                <a16:creationId xmlns:a16="http://schemas.microsoft.com/office/drawing/2014/main" xmlns="" id="{97C60DD5-243A-C13A-54A3-31A177040E1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38016" y="3492777"/>
            <a:ext cx="4188904" cy="3365222"/>
          </a:xfrm>
          <a:prstGeom prst="rect">
            <a:avLst/>
          </a:prstGeom>
        </p:spPr>
      </p:pic>
      <p:pic>
        <p:nvPicPr>
          <p:cNvPr id="15" name="Picture 2" descr="C:\Users\user\Desktop\Безымянный.png">
            <a:extLst>
              <a:ext uri="{FF2B5EF4-FFF2-40B4-BE49-F238E27FC236}">
                <a16:creationId xmlns:a16="http://schemas.microsoft.com/office/drawing/2014/main" xmlns="" id="{E919F832-650C-FA3E-0902-8FA86A08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6277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310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037938C7-B1A6-E774-E277-624CC60A0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97950"/>
              </p:ext>
            </p:extLst>
          </p:nvPr>
        </p:nvGraphicFramePr>
        <p:xfrm>
          <a:off x="0" y="0"/>
          <a:ext cx="12192000" cy="539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C:\Users\user\Desktop\Безымянный.png">
            <a:extLst>
              <a:ext uri="{FF2B5EF4-FFF2-40B4-BE49-F238E27FC236}">
                <a16:creationId xmlns:a16="http://schemas.microsoft.com/office/drawing/2014/main" xmlns="" id="{BDE3E20D-6933-C4B8-8906-ADB9B55E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562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902" y="374614"/>
            <a:ext cx="6757563" cy="100754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компонент – чистое рабочее место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69661" y="1174556"/>
            <a:ext cx="5043804" cy="4508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кабинет, оборудованный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легкомоющимися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легкообрабатываемым материалами</a:t>
            </a:r>
          </a:p>
          <a:p>
            <a:pPr lvl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раковина с локтевым краном, с  подводкой холодной и горячей воды</a:t>
            </a:r>
          </a:p>
          <a:p>
            <a:pPr lvl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локтевые/бесконтактные дозаторы с мылом и антисептиком</a:t>
            </a:r>
          </a:p>
          <a:p>
            <a:pPr lvl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одноразовые полотенца</a:t>
            </a:r>
          </a:p>
          <a:p>
            <a:pPr lvl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медицинский столик</a:t>
            </a:r>
          </a:p>
          <a:p>
            <a:pPr lvl="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рабочий стол, стул</a:t>
            </a:r>
          </a:p>
          <a:p>
            <a:pPr lvl="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стандартные КБУ с маркировкой</a:t>
            </a:r>
          </a:p>
          <a:p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Внутривенная капельница на подставке">
                <a:extLst>
                  <a:ext uri="{FF2B5EF4-FFF2-40B4-BE49-F238E27FC236}">
                    <a16:creationId xmlns:a16="http://schemas.microsoft.com/office/drawing/2014/main" id="{A3A350F3-9D55-55F1-2001-F60A4A93D9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3094226"/>
                  </p:ext>
                </p:extLst>
              </p:nvPr>
            </p:nvGraphicFramePr>
            <p:xfrm>
              <a:off x="-1113684" y="-1234440"/>
              <a:ext cx="3669030" cy="87439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69030" cy="8743950"/>
                    </a:xfrm>
                    <a:prstGeom prst="rect">
                      <a:avLst/>
                    </a:prstGeom>
                  </am3d:spPr>
                  <am3d:camera>
                    <am3d:pos x="0" y="0" z="618002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88142" d="1000000"/>
                    <am3d:preTrans dx="-7476084" dy="-1788466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5451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Внутривенная капельница на подставке">
                <a:extLst>
                  <a:ext uri="{FF2B5EF4-FFF2-40B4-BE49-F238E27FC236}">
                    <a16:creationId xmlns:a16="http://schemas.microsoft.com/office/drawing/2014/main" xmlns="" id="{A3A350F3-9D55-55F1-2001-F60A4A93D9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13684" y="-1234440"/>
                <a:ext cx="3669030" cy="874395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5E56A650-8DBA-6776-7659-960EF0F7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45"/>
            <a:ext cx="1199769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внутренний, пол, стена, туал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9ABA282-C0F3-999F-07A9-B3F7605BD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89" y="125730"/>
            <a:ext cx="4007244" cy="52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AA2A620D-EFF8-A60B-C810-7EFB9441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5" y="6166734"/>
            <a:ext cx="12228845" cy="8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7435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стратегия в ИК. Разработать план мероприятий на основе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 по безопасной инъекции</a:t>
            </a:r>
            <a:endParaRPr lang="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253690"/>
              </p:ext>
            </p:extLst>
          </p:nvPr>
        </p:nvGraphicFramePr>
        <p:xfrm>
          <a:off x="-2" y="743578"/>
          <a:ext cx="12192001" cy="543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219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9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05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8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Статус, комментарии</a:t>
                      </a:r>
                      <a:endParaRPr lang="kk-KZ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63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Участнику №1составить проект плана по  реализации 1 этапа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мультимодальной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стратегии по реализации безопасной инъекции и обсудить с группой.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6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Участнику №2 составить оценку исходного состояния по безопасной инъекции.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502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Участнику № 3 разработать план действий по безопасной инъекции в рамках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мультимодального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междисциплинарного подхода и обсудить с группой, при необходимости внести дополнения и изменения.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6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Участнику №4 разработать контрольный лист (чек лист) для оценки внедрений и ситуации по теме.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50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 участникам обсудить и  подготовить проект программы / плана  о долгосрочной реализации компонента  «Безопасные инъекции» в рамках мультимодальной стратегии.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860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261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 участникам подготовить проект приказ об утверждении проекта программы/плана по реализации «Безопасные инъекции» и представить на комиссии инфекционного контроля. Согласовать с заинтересованными специалистами (по необходимости) и членами комиссии.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4453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210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Подготовить  для защиты  полевых работ одну общую презентацию с описанием работы каждого участника и представить на защиту.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Ваше мнение: основные трудности, какая польза от проведенной работы, рекомендации другим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в процессе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□ исполнено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263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8. </a:t>
                      </a:r>
                      <a:endParaRPr lang="kk-KZ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Ввести в практику регулярный мониторинг по выполнению безопасных инъекций.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29 июля</a:t>
                      </a:r>
                      <a:endParaRPr lang="kk-KZ" sz="14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завершения полевой работы</a:t>
                      </a:r>
                      <a:endParaRPr lang="kk-KZ" sz="14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2871" marR="3287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5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BE5310B-E93E-C912-5F41-A40337490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/>
        </p:blipFill>
        <p:spPr>
          <a:xfrm>
            <a:off x="321734" y="477179"/>
            <a:ext cx="4276956" cy="520353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внутренний, пол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6107420-A103-B600-E82D-169C77784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0" r="-1" b="9109"/>
          <a:stretch/>
        </p:blipFill>
        <p:spPr>
          <a:xfrm>
            <a:off x="4772525" y="557189"/>
            <a:ext cx="7097742" cy="5123521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706F4160-1AAB-801C-2250-62C8255BD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7" name="Picture 2" descr="C:\Users\user\Desktop\Безымянный.png">
            <a:extLst>
              <a:ext uri="{FF2B5EF4-FFF2-40B4-BE49-F238E27FC236}">
                <a16:creationId xmlns:a16="http://schemas.microsoft.com/office/drawing/2014/main" xmlns="" id="{197966F2-CA0D-5018-1D5C-0D6253E5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856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8333"/>
            <a:ext cx="10515600" cy="6696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компонент - гигиена рук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328189"/>
            <a:ext cx="5181600" cy="435133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29ED1"/>
              </a:buClr>
              <a:buSzPct val="1200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5 моментов гигиены рук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29ED1"/>
              </a:buClr>
              <a:buSzPct val="120000"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перчаток не отменяет гигиену рук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29ED1"/>
              </a:buClr>
              <a:buSzPct val="120000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большинства рутинных инъекций использование перчаток не является требованием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29ED1"/>
              </a:buClr>
              <a:buSzPct val="1200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проведения инъекций, если ваша кожа повреждена или воспалена.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29ED1"/>
              </a:buClr>
              <a:buSzPct val="1200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Закрывайте малейшие повреждения кожи.</a:t>
            </a:r>
          </a:p>
          <a:p>
            <a:endParaRPr lang="ru-RU" dirty="0"/>
          </a:p>
        </p:txBody>
      </p:sp>
      <p:pic>
        <p:nvPicPr>
          <p:cNvPr id="5" name="Picture 2" descr="Стандартные меры предосторожности: Гигиена рук | OpenWHO">
            <a:extLst>
              <a:ext uri="{FF2B5EF4-FFF2-40B4-BE49-F238E27FC236}">
                <a16:creationId xmlns:a16="http://schemas.microsoft.com/office/drawing/2014/main" xmlns="" id="{B0505390-C4E3-E86F-ABE9-E584D82D0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339619"/>
            <a:ext cx="5181600" cy="37684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90C22C6-3483-AD55-37C1-063A43A6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1E9986A5-A7D1-4022-BAC0-885FB7A141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3822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внутренний, человек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A675401-4B5F-86F4-747B-1B1B2C74A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5938" b="-2"/>
          <a:stretch/>
        </p:blipFill>
        <p:spPr>
          <a:xfrm>
            <a:off x="20" y="10382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текст, внутренний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C00B74E-F9F9-B57A-AC9F-E991586AB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25793" b="-2"/>
          <a:stretch/>
        </p:blipFill>
        <p:spPr>
          <a:xfrm>
            <a:off x="4209288" y="755089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8" name="Рисунок 7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C78CE17D-6066-AA78-1CA7-7E44C5F019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r="24050" b="-2"/>
          <a:stretch/>
        </p:blipFill>
        <p:spPr>
          <a:xfrm>
            <a:off x="8194953" y="10382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40" name="sketch line">
            <a:extLst>
              <a:ext uri="{FF2B5EF4-FFF2-40B4-BE49-F238E27FC236}">
                <a16:creationId xmlns:a16="http://schemas.microsoft.com/office/drawing/2014/main" xmlns="" id="{D2758DA7-6A89-49A1-B9F5-546D9932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422904" y="64519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9A2404-F3A3-A960-354C-9C3B8FCA688E}"/>
              </a:ext>
            </a:extLst>
          </p:cNvPr>
          <p:cNvSpPr txBox="1"/>
          <p:nvPr/>
        </p:nvSpPr>
        <p:spPr>
          <a:xfrm>
            <a:off x="4391555" y="4874914"/>
            <a:ext cx="7147481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/>
              <a:t>Обучение</a:t>
            </a:r>
            <a:r>
              <a:rPr lang="en-US" sz="2200" b="1" dirty="0"/>
              <a:t> и </a:t>
            </a:r>
            <a:r>
              <a:rPr lang="en-US" sz="2200" b="1" dirty="0" err="1"/>
              <a:t>контрольная</a:t>
            </a:r>
            <a:r>
              <a:rPr lang="en-US" sz="2200" b="1" dirty="0"/>
              <a:t> </a:t>
            </a:r>
            <a:r>
              <a:rPr lang="en-US" sz="2200" b="1" dirty="0" err="1"/>
              <a:t>проверка</a:t>
            </a:r>
            <a:r>
              <a:rPr lang="en-US" sz="2200" b="1" dirty="0"/>
              <a:t> </a:t>
            </a:r>
            <a:r>
              <a:rPr lang="en-US" sz="2200" b="1" dirty="0" err="1"/>
              <a:t>сотрудников</a:t>
            </a:r>
            <a:endParaRPr lang="en-US" sz="2200" b="1" dirty="0"/>
          </a:p>
        </p:txBody>
      </p:sp>
      <p:pic>
        <p:nvPicPr>
          <p:cNvPr id="14" name="Picture 2" descr="C:\Users\user\Desktop\Безымянный.png">
            <a:extLst>
              <a:ext uri="{FF2B5EF4-FFF2-40B4-BE49-F238E27FC236}">
                <a16:creationId xmlns:a16="http://schemas.microsoft.com/office/drawing/2014/main" xmlns="" id="{3EE8BF6E-15C2-A125-3682-BA93B4D2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" y="6009963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00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7" name="Rectangle 2116">
            <a:extLst>
              <a:ext uri="{FF2B5EF4-FFF2-40B4-BE49-F238E27FC236}">
                <a16:creationId xmlns:a16="http://schemas.microsoft.com/office/drawing/2014/main" xmlns="" id="{6B1F108D-1A97-4116-9C32-E0CD6F6278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103822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935" y="1892393"/>
            <a:ext cx="3527117" cy="2665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и 4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одноразовый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шприц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иглой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стерильный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</a:t>
            </a:r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растворителя</a:t>
            </a:r>
            <a:endParaRPr lang="en-US" sz="3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9" name="Rectangle 2118">
            <a:extLst>
              <a:ext uri="{FF2B5EF4-FFF2-40B4-BE49-F238E27FC236}">
                <a16:creationId xmlns:a16="http://schemas.microsoft.com/office/drawing/2014/main" xmlns="" id="{3276E0C7-D588-440B-8F4A-876392DB7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43658" y="4435222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Rectangle 2120">
            <a:extLst>
              <a:ext uri="{FF2B5EF4-FFF2-40B4-BE49-F238E27FC236}">
                <a16:creationId xmlns:a16="http://schemas.microsoft.com/office/drawing/2014/main" xmlns="" id="{5BDEA8D4-D640-4088-B589-8760DC702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40655" y="1892393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Шприц">
            <a:extLst>
              <a:ext uri="{FF2B5EF4-FFF2-40B4-BE49-F238E27FC236}">
                <a16:creationId xmlns:a16="http://schemas.microsoft.com/office/drawing/2014/main" xmlns="" id="{44C3E756-4901-03DD-C524-9F1C917B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9995" y="2395306"/>
            <a:ext cx="6396673" cy="42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3" name="Rectangle 2122">
            <a:extLst>
              <a:ext uri="{FF2B5EF4-FFF2-40B4-BE49-F238E27FC236}">
                <a16:creationId xmlns:a16="http://schemas.microsoft.com/office/drawing/2014/main" xmlns="" id="{708A22B1-9011-459B-BCED-99F879F1E9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40655" y="7061216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190C22C6-3483-AD55-37C1-063A43A6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1826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E4CDD0DF-0F96-B511-36D5-0A91D3B53054}"/>
              </a:ext>
            </a:extLst>
          </p:cNvPr>
          <p:cNvSpPr/>
          <p:nvPr/>
        </p:nvSpPr>
        <p:spPr>
          <a:xfrm>
            <a:off x="440055" y="4740592"/>
            <a:ext cx="1577340" cy="1268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64B49A5F-95C6-EE00-057B-4226703B987B}"/>
              </a:ext>
            </a:extLst>
          </p:cNvPr>
          <p:cNvSpPr/>
          <p:nvPr/>
        </p:nvSpPr>
        <p:spPr>
          <a:xfrm>
            <a:off x="440055" y="3377564"/>
            <a:ext cx="1577340" cy="1268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1D79E9B1-4AB3-A32C-E654-F7313750B5B3}"/>
              </a:ext>
            </a:extLst>
          </p:cNvPr>
          <p:cNvSpPr/>
          <p:nvPr/>
        </p:nvSpPr>
        <p:spPr>
          <a:xfrm>
            <a:off x="382905" y="2014537"/>
            <a:ext cx="1577340" cy="1268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77BAB9B-2700-B086-872C-41DCD98D4343}"/>
              </a:ext>
            </a:extLst>
          </p:cNvPr>
          <p:cNvSpPr/>
          <p:nvPr/>
        </p:nvSpPr>
        <p:spPr>
          <a:xfrm>
            <a:off x="377190" y="568642"/>
            <a:ext cx="1577340" cy="1268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Объект 11">
            <a:extLst>
              <a:ext uri="{FF2B5EF4-FFF2-40B4-BE49-F238E27FC236}">
                <a16:creationId xmlns:a16="http://schemas.microsoft.com/office/drawing/2014/main" xmlns="" id="{AC694528-81D3-369F-E51A-DCDD0B84F3A1}"/>
              </a:ext>
            </a:extLst>
          </p:cNvPr>
          <p:cNvSpPr txBox="1">
            <a:spLocks/>
          </p:cNvSpPr>
          <p:nvPr/>
        </p:nvSpPr>
        <p:spPr>
          <a:xfrm>
            <a:off x="2131695" y="1138237"/>
            <a:ext cx="8679350" cy="3681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  <a:buNone/>
            </a:pPr>
            <a:r>
              <a:rPr lang="ru-RU" sz="2200" dirty="0"/>
              <a:t>Нанесите 70% </a:t>
            </a:r>
            <a:r>
              <a:rPr lang="ru-RU" sz="2200" dirty="0" err="1"/>
              <a:t>спиртовый</a:t>
            </a:r>
            <a:r>
              <a:rPr lang="ru-RU" sz="2200" dirty="0"/>
              <a:t> раствор на одноразовый тампон или салфетку.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  <a:buFont typeface="+mj-lt"/>
              <a:buAutoNum type="arabicPeriod"/>
            </a:pPr>
            <a:endParaRPr lang="ru-RU" sz="2200" dirty="0"/>
          </a:p>
        </p:txBody>
      </p:sp>
      <p:pic>
        <p:nvPicPr>
          <p:cNvPr id="2050" name="Picture 2" descr="Домашняя аптечка">
            <a:extLst>
              <a:ext uri="{FF2B5EF4-FFF2-40B4-BE49-F238E27FC236}">
                <a16:creationId xmlns:a16="http://schemas.microsoft.com/office/drawing/2014/main" xmlns="" id="{E2ABCFD8-48F3-55BA-40DD-2253E76A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574357"/>
            <a:ext cx="1394460" cy="1097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Улитка со сплошной заливкой">
            <a:extLst>
              <a:ext uri="{FF2B5EF4-FFF2-40B4-BE49-F238E27FC236}">
                <a16:creationId xmlns:a16="http://schemas.microsoft.com/office/drawing/2014/main" xmlns="" id="{2CBBEA36-5F82-524A-1580-ABBB746B3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630" y="1934527"/>
            <a:ext cx="1474470" cy="1211580"/>
          </a:xfrm>
          <a:prstGeom prst="rect">
            <a:avLst/>
          </a:prstGeom>
        </p:spPr>
      </p:pic>
      <p:pic>
        <p:nvPicPr>
          <p:cNvPr id="6" name="Рисунок 5" descr="Песочные часы 60% со сплошной заливкой">
            <a:extLst>
              <a:ext uri="{FF2B5EF4-FFF2-40B4-BE49-F238E27FC236}">
                <a16:creationId xmlns:a16="http://schemas.microsoft.com/office/drawing/2014/main" xmlns="" id="{76691943-3F7E-115B-CDCC-C4AE0AF8B6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1525" y="3486149"/>
            <a:ext cx="914400" cy="914400"/>
          </a:xfrm>
          <a:prstGeom prst="rect">
            <a:avLst/>
          </a:prstGeom>
        </p:spPr>
      </p:pic>
      <p:pic>
        <p:nvPicPr>
          <p:cNvPr id="8" name="Рисунок 7" descr="Флажок с крестиком со сплошной заливкой">
            <a:extLst>
              <a:ext uri="{FF2B5EF4-FFF2-40B4-BE49-F238E27FC236}">
                <a16:creationId xmlns:a16="http://schemas.microsoft.com/office/drawing/2014/main" xmlns="" id="{F09C2D98-F6A7-941F-1B39-3A4BE4F07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7220" y="4769166"/>
            <a:ext cx="1337310" cy="12401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C2949C1-D6E4-DA1D-AA82-B079B4A54290}"/>
              </a:ext>
            </a:extLst>
          </p:cNvPr>
          <p:cNvSpPr txBox="1"/>
          <p:nvPr/>
        </p:nvSpPr>
        <p:spPr>
          <a:xfrm>
            <a:off x="2091690" y="2287264"/>
            <a:ext cx="921448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</a:pPr>
            <a:r>
              <a:rPr lang="ru-RU" sz="2200" dirty="0"/>
              <a:t>Протрите область от центра места инъекции к краям, не заходя на одну и ту же область.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</a:pPr>
            <a:endParaRPr lang="ru-RU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C0D3525-E9B2-0B57-D94D-F059E1203C40}"/>
              </a:ext>
            </a:extLst>
          </p:cNvPr>
          <p:cNvSpPr txBox="1"/>
          <p:nvPr/>
        </p:nvSpPr>
        <p:spPr>
          <a:xfrm>
            <a:off x="2286000" y="3518789"/>
            <a:ext cx="954595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  <a:buFont typeface="+mj-lt"/>
              <a:buAutoNum type="arabicPeriod"/>
            </a:pPr>
            <a:endParaRPr lang="ru-RU" sz="22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</a:pPr>
            <a:r>
              <a:rPr lang="ru-RU" sz="2200" dirty="0"/>
              <a:t>Применяйте раствор 30 секунд, затем дайте ему полностью высохнуть.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  <a:buFont typeface="+mj-lt"/>
              <a:buAutoNum type="arabicPeriod"/>
            </a:pPr>
            <a:endParaRPr lang="ru-RU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A65CD1-374A-B54A-0C69-A22D922A6B66}"/>
              </a:ext>
            </a:extLst>
          </p:cNvPr>
          <p:cNvSpPr txBox="1"/>
          <p:nvPr/>
        </p:nvSpPr>
        <p:spPr>
          <a:xfrm>
            <a:off x="2286000" y="4990236"/>
            <a:ext cx="9424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029ED1"/>
              </a:buClr>
              <a:buSzPct val="120000"/>
            </a:pPr>
            <a:r>
              <a:rPr lang="ru-RU" sz="2200" dirty="0"/>
              <a:t>НЕ используйте ватные шарики, хранящиеся во влажном состоянии в многоразовом контейнере.</a:t>
            </a:r>
          </a:p>
        </p:txBody>
      </p:sp>
      <p:pic>
        <p:nvPicPr>
          <p:cNvPr id="20" name="Picture 2" descr="C:\Users\user\Desktop\Безымянный.png">
            <a:extLst>
              <a:ext uri="{FF2B5EF4-FFF2-40B4-BE49-F238E27FC236}">
                <a16:creationId xmlns:a16="http://schemas.microsoft.com/office/drawing/2014/main" xmlns="" id="{92CA09F0-2F20-9213-322A-D166FE6C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" y="6057899"/>
            <a:ext cx="12192000" cy="82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4B0F42-C33C-5566-3E67-4B1EC281E673}"/>
              </a:ext>
            </a:extLst>
          </p:cNvPr>
          <p:cNvSpPr txBox="1"/>
          <p:nvPr/>
        </p:nvSpPr>
        <p:spPr>
          <a:xfrm>
            <a:off x="2320290" y="193268"/>
            <a:ext cx="867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компонент - правильная обработка инъекционного поля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8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466" y="268478"/>
            <a:ext cx="11236354" cy="44236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6 компонент  - правильная техника инъекций</a:t>
            </a:r>
          </a:p>
        </p:txBody>
      </p:sp>
      <p:pic>
        <p:nvPicPr>
          <p:cNvPr id="4" name="Picture 2" descr="C:\Users\Galina\Desktop\кар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995489"/>
            <a:ext cx="12192000" cy="4629149"/>
          </a:xfrm>
          <a:prstGeom prst="rect">
            <a:avLst/>
          </a:prstGeom>
          <a:noFill/>
        </p:spPr>
      </p:pic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190C22C6-3483-AD55-37C1-063A43A6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4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15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010" y="1259387"/>
            <a:ext cx="11323320" cy="678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СБОРЕ МЕДИЦИНСКИХ ОТХОДОВ 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ЗАПРЕЩАЕТСЯ: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C236FC20-2C0B-32B1-1395-A70D6463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60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360" y="2225405"/>
            <a:ext cx="73990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1.вручную разрушать, разрезать отходы классов Б и В, в том числе использованные системы для внутривенных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инфузий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 целях их обеззараживания;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снимать вручную иглу со шприца после его использования, надевать колпачок на иглу после инъекции;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пересыпать (перегружать) неупакованные отходы классов Б и В из одной емкости в другую;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утрамбовывать отходы классов Б и В;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осуществлять любые операции с отходами без перчаток или необходимых средств индивидуальной защиты и спецодежды;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использовать мягкую одноразовую упаковку для сбора острого медицинского инструментария и иных острых предметов;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устанавливать одноразовые и многоразовые емкости для сбора отходов на расстоянии менее 1 м от нагревательных приборов.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18190D-54B3-7F49-9B48-E7790BF7B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806" y="2048022"/>
            <a:ext cx="3970318" cy="364617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98A97E3-3B0E-C2CE-3866-93DF883AA6C5}"/>
              </a:ext>
            </a:extLst>
          </p:cNvPr>
          <p:cNvSpPr/>
          <p:nvPr/>
        </p:nvSpPr>
        <p:spPr>
          <a:xfrm>
            <a:off x="868680" y="912098"/>
            <a:ext cx="1327406" cy="12942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Рисунок 8" descr="Не мусорьте со сплошной заливкой">
            <a:extLst>
              <a:ext uri="{FF2B5EF4-FFF2-40B4-BE49-F238E27FC236}">
                <a16:creationId xmlns:a16="http://schemas.microsoft.com/office/drawing/2014/main" xmlns="" id="{A74524D6-C85D-9051-1484-4C6506FCF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4370" y="917059"/>
            <a:ext cx="1098083" cy="103822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7FE4B0A-AF15-8D83-3517-354274306887}"/>
              </a:ext>
            </a:extLst>
          </p:cNvPr>
          <p:cNvCxnSpPr>
            <a:cxnSpLocks/>
          </p:cNvCxnSpPr>
          <p:nvPr/>
        </p:nvCxnSpPr>
        <p:spPr>
          <a:xfrm>
            <a:off x="8651448" y="1704267"/>
            <a:ext cx="2806995" cy="4391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4E6297AD-C687-2A37-A42D-9F93E7BA8C35}"/>
              </a:ext>
            </a:extLst>
          </p:cNvPr>
          <p:cNvCxnSpPr>
            <a:cxnSpLocks/>
          </p:cNvCxnSpPr>
          <p:nvPr/>
        </p:nvCxnSpPr>
        <p:spPr>
          <a:xfrm flipV="1">
            <a:off x="8452884" y="1704267"/>
            <a:ext cx="2952397" cy="41519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" y="40609"/>
            <a:ext cx="12100560" cy="10130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7, 8 компонент - правильная утилизация острых предметов и правильная утилизация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медотходов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92CA09F0-2F20-9213-322A-D166FE6C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6430"/>
            <a:ext cx="12192000" cy="8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nizamtest | Needle burner &amp; Syringe destroyer -As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1828"/>
            <a:ext cx="3163217" cy="46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Ёмкость для сбора и утилизации острого инструментария (КБУ) (КБСУ) |  Advooc-stroy">
            <a:extLst>
              <a:ext uri="{FF2B5EF4-FFF2-40B4-BE49-F238E27FC236}">
                <a16:creationId xmlns:a16="http://schemas.microsoft.com/office/drawing/2014/main" xmlns="" id="{D5AE7C13-19B4-9DD8-7A46-575D7C6F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84" y="926118"/>
            <a:ext cx="5190121" cy="4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6">
            <a:extLst>
              <a:ext uri="{FF2B5EF4-FFF2-40B4-BE49-F238E27FC236}">
                <a16:creationId xmlns:a16="http://schemas.microsoft.com/office/drawing/2014/main" xmlns="" id="{1B3B0782-B6A6-3733-27E1-F4EF19254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51" y="903257"/>
            <a:ext cx="3038312" cy="4547445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33888BE2-E437-6F00-BF73-0E392DAA029E}"/>
              </a:ext>
            </a:extLst>
          </p:cNvPr>
          <p:cNvCxnSpPr/>
          <p:nvPr/>
        </p:nvCxnSpPr>
        <p:spPr>
          <a:xfrm>
            <a:off x="3657600" y="1322221"/>
            <a:ext cx="2362200" cy="37196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50623CDB-F12E-7657-DA3D-07AAF51AC0B6}"/>
              </a:ext>
            </a:extLst>
          </p:cNvPr>
          <p:cNvCxnSpPr/>
          <p:nvPr/>
        </p:nvCxnSpPr>
        <p:spPr>
          <a:xfrm flipV="1">
            <a:off x="3557738" y="1322221"/>
            <a:ext cx="2853695" cy="35672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430" y="1051600"/>
            <a:ext cx="10687050" cy="99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ОТДЕЛЕНИЕ ОБЕЗЗАРАЖИВАНИЯ МЕДИЦИНСКИХ ОТХО</a:t>
            </a:r>
            <a:r>
              <a:rPr lang="ru-RU" sz="2800" dirty="0"/>
              <a:t>ДОВ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3" y="2274570"/>
            <a:ext cx="4320479" cy="435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97781" y="2623210"/>
            <a:ext cx="6590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Основной, минимальный набор помещений выполнен в соответствии с действующими нормативами в РК</a:t>
            </a:r>
            <a:r>
              <a:rPr lang="ru-RU" dirty="0"/>
              <a:t>.</a:t>
            </a:r>
          </a:p>
        </p:txBody>
      </p:sp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E59AD0F9-43C4-E9CB-DA42-2EED6EB8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1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xmlns="" id="{8E3802A2-8DAE-79E7-ED83-E6C406D4AC7E}"/>
              </a:ext>
            </a:extLst>
          </p:cNvPr>
          <p:cNvGraphicFramePr/>
          <p:nvPr/>
        </p:nvGraphicFramePr>
        <p:xfrm>
          <a:off x="5097781" y="3723997"/>
          <a:ext cx="6510846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620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56360"/>
            <a:ext cx="10515600" cy="334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ОТДЕЛЕНИЕ ОБЕЗЗАРАЖИВАНИЯ МЕДИЦИНСКИХ ОТХОДОВ</a:t>
            </a:r>
          </a:p>
        </p:txBody>
      </p:sp>
      <p:pic>
        <p:nvPicPr>
          <p:cNvPr id="10" name="Picture 2" descr="Изображение выглядит как внутренний, пол, стен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700808"/>
            <a:ext cx="517697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4321" y="5504059"/>
            <a:ext cx="5317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Полезная модель метода обеззараживания медицинских отходов классов «Б» и «В» запатентована КГП на ПХВ «Городская клинически больница </a:t>
            </a:r>
            <a:r>
              <a:rPr lang="kk-KZ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№</a:t>
            </a:r>
            <a:r>
              <a:rPr lang="en-US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4</a:t>
            </a:r>
            <a:r>
              <a:rPr lang="kk-KZ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»г </a:t>
            </a:r>
            <a:r>
              <a:rPr lang="ru-RU" altLang="ru-RU" sz="1400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Алматы</a:t>
            </a:r>
            <a:r>
              <a:rPr lang="en-US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в декабре 2021 года.</a:t>
            </a:r>
          </a:p>
          <a:p>
            <a:pPr algn="just"/>
            <a:endParaRPr lang="ru-RU" altLang="ru-RU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90C22C6-3483-AD55-37C1-063A43A6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1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xmlns="" id="{5E9EE6F6-6D43-637E-50AB-7BEF122F00DB}"/>
              </a:ext>
            </a:extLst>
          </p:cNvPr>
          <p:cNvGraphicFramePr/>
          <p:nvPr/>
        </p:nvGraphicFramePr>
        <p:xfrm>
          <a:off x="5807969" y="1556793"/>
          <a:ext cx="6109710" cy="4382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9198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E56803-6953-0845-102A-E5D9CC1CFDA9}"/>
              </a:ext>
            </a:extLst>
          </p:cNvPr>
          <p:cNvSpPr txBox="1"/>
          <p:nvPr/>
        </p:nvSpPr>
        <p:spPr>
          <a:xfrm>
            <a:off x="0" y="97193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на основе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стратегии по безопасной инъекции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1A2928D-7C85-C7E9-7266-F6BCC61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5561" y="1120169"/>
            <a:ext cx="2712720" cy="43047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967FE7-00D0-A143-01D2-F6AAB7DB9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5844" t="22543" r="23031" b="5667"/>
          <a:stretch/>
        </p:blipFill>
        <p:spPr>
          <a:xfrm>
            <a:off x="6437403" y="1126347"/>
            <a:ext cx="2968158" cy="4339365"/>
          </a:xfrm>
          <a:prstGeom prst="rect">
            <a:avLst/>
          </a:prstGeom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xmlns="" id="{FB6EB942-4BFC-EDD8-3992-9EC482AFA25F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 rot="16200000">
            <a:off x="3246411" y="2331458"/>
            <a:ext cx="4402281" cy="1979702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4ACD19-4D9E-07F6-692C-C83DE1D05EDE}"/>
              </a:ext>
            </a:extLst>
          </p:cNvPr>
          <p:cNvSpPr txBox="1"/>
          <p:nvPr/>
        </p:nvSpPr>
        <p:spPr>
          <a:xfrm>
            <a:off x="272054" y="1120168"/>
            <a:ext cx="41856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период самостоятельной работы нами были разработаны и обсуждены проекты приказа, стратегии, плана,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СОПы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и чек-листы по БИ.</a:t>
            </a:r>
          </a:p>
        </p:txBody>
      </p:sp>
    </p:spTree>
    <p:extLst>
      <p:ext uri="{BB962C8B-B14F-4D97-AF65-F5344CB8AC3E}">
        <p14:creationId xmlns:p14="http://schemas.microsoft.com/office/powerpoint/2010/main" val="284696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EFB89CD2-8905-F4E4-2AA2-5AAD8B3D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5022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86D86D-193C-2F59-1AE2-B9810F91B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593" t="26666" r="25872" b="11163"/>
          <a:stretch/>
        </p:blipFill>
        <p:spPr>
          <a:xfrm>
            <a:off x="0" y="0"/>
            <a:ext cx="12192000" cy="596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2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7944434-F87C-3CB7-1EF8-76C08CD9253D}"/>
              </a:ext>
            </a:extLst>
          </p:cNvPr>
          <p:cNvSpPr/>
          <p:nvPr/>
        </p:nvSpPr>
        <p:spPr>
          <a:xfrm>
            <a:off x="191232" y="184312"/>
            <a:ext cx="2376264" cy="17281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496" y="184312"/>
            <a:ext cx="9624504" cy="109838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 – практика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013991"/>
            <a:ext cx="12192000" cy="378990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Проверено 4 медицинские организации по соблюдению безопасности инъекций.</a:t>
            </a:r>
          </a:p>
          <a:p>
            <a:pPr>
              <a:buFontTx/>
              <a:buChar char="-"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Многопрофильная  обл больница» КГУ « УЗ акимата СКО»  г.Петропавловск</a:t>
            </a:r>
          </a:p>
          <a:p>
            <a:pPr>
              <a:buFontTx/>
              <a:buChar char="-"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«Региональный акушерско-гинекологический центр» г.Караганда</a:t>
            </a:r>
          </a:p>
          <a:p>
            <a:pPr>
              <a:buFontTx/>
              <a:buChar char="-"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"Жамбылская областная больница" УЗ акимата Жамбылской области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"Городская клиническая больница №4" УОЗ г. Алматы</a:t>
            </a:r>
          </a:p>
        </p:txBody>
      </p:sp>
      <p:pic>
        <p:nvPicPr>
          <p:cNvPr id="5" name="Рисунок 4" descr="Больница со сплошной заливкой">
            <a:extLst>
              <a:ext uri="{FF2B5EF4-FFF2-40B4-BE49-F238E27FC236}">
                <a16:creationId xmlns:a16="http://schemas.microsoft.com/office/drawing/2014/main" xmlns="" id="{07FC112D-5323-E621-41D1-A86755D1B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0704" y="285798"/>
            <a:ext cx="1537320" cy="1274440"/>
          </a:xfrm>
          <a:prstGeom prst="rect">
            <a:avLst/>
          </a:prstGeom>
        </p:spPr>
      </p:pic>
      <p:pic>
        <p:nvPicPr>
          <p:cNvPr id="7" name="Picture 2" descr="C:\Users\user\Desktop\Безымянный.png">
            <a:extLst>
              <a:ext uri="{FF2B5EF4-FFF2-40B4-BE49-F238E27FC236}">
                <a16:creationId xmlns:a16="http://schemas.microsoft.com/office/drawing/2014/main" xmlns="" id="{12DC96BA-200C-479B-A787-1EC0F4A12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8113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6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Безымянный.png">
            <a:extLst>
              <a:ext uri="{FF2B5EF4-FFF2-40B4-BE49-F238E27FC236}">
                <a16:creationId xmlns:a16="http://schemas.microsoft.com/office/drawing/2014/main" xmlns="" id="{6D0E9084-93A9-97AB-70CD-B395B1E0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8201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710CE3-1B57-C202-7BCE-7646CAE90C3B}"/>
              </a:ext>
            </a:extLst>
          </p:cNvPr>
          <p:cNvSpPr txBox="1"/>
          <p:nvPr/>
        </p:nvSpPr>
        <p:spPr>
          <a:xfrm>
            <a:off x="0" y="0"/>
            <a:ext cx="12077699" cy="49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План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реализации</a:t>
            </a:r>
            <a:r>
              <a:rPr lang="ru-RU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в рамках </a:t>
            </a:r>
            <a:r>
              <a:rPr lang="ru-RU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мультимодальной</a:t>
            </a:r>
            <a:r>
              <a:rPr lang="ru-RU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стратегии ПИИК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</a:t>
            </a:r>
            <a:endParaRPr lang="en-US" sz="28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5F7E1F2-F175-B0B8-6E13-B9DAAD961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74745"/>
              </p:ext>
            </p:extLst>
          </p:nvPr>
        </p:nvGraphicFramePr>
        <p:xfrm>
          <a:off x="0" y="497954"/>
          <a:ext cx="12192000" cy="539024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15358">
                  <a:extLst>
                    <a:ext uri="{9D8B030D-6E8A-4147-A177-3AD203B41FA5}">
                      <a16:colId xmlns:a16="http://schemas.microsoft.com/office/drawing/2014/main" xmlns="" val="1102701100"/>
                    </a:ext>
                  </a:extLst>
                </a:gridCol>
                <a:gridCol w="1583843">
                  <a:extLst>
                    <a:ext uri="{9D8B030D-6E8A-4147-A177-3AD203B41FA5}">
                      <a16:colId xmlns:a16="http://schemas.microsoft.com/office/drawing/2014/main" xmlns="" val="209620624"/>
                    </a:ext>
                  </a:extLst>
                </a:gridCol>
                <a:gridCol w="8303920">
                  <a:extLst>
                    <a:ext uri="{9D8B030D-6E8A-4147-A177-3AD203B41FA5}">
                      <a16:colId xmlns:a16="http://schemas.microsoft.com/office/drawing/2014/main" xmlns="" val="2900080816"/>
                    </a:ext>
                  </a:extLst>
                </a:gridCol>
                <a:gridCol w="1688879">
                  <a:extLst>
                    <a:ext uri="{9D8B030D-6E8A-4147-A177-3AD203B41FA5}">
                      <a16:colId xmlns:a16="http://schemas.microsoft.com/office/drawing/2014/main" xmlns="" val="2531362747"/>
                    </a:ext>
                  </a:extLst>
                </a:gridCol>
              </a:tblGrid>
              <a:tr h="390892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u="none" strike="noStrike" dirty="0">
                          <a:effectLst/>
                        </a:rPr>
                        <a:t>№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r>
                        <a:rPr lang="ru-RU" sz="1200" b="1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м/м стратегии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effectLst/>
                        </a:rPr>
                        <a:t>Исполнитель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859746173"/>
                  </a:ext>
                </a:extLst>
              </a:tr>
              <a:tr h="39089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 системы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Разработать и утвердить СОП по «Безопасной инъекции»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0" u="none" strike="noStrike" dirty="0">
                          <a:effectLst/>
                        </a:rPr>
                        <a:t>СИК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518245815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kk-KZ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0" u="none" strike="noStrike" dirty="0">
                          <a:effectLst/>
                        </a:rPr>
                        <a:t>Подготовить проект приказа об утверждении проекта программы/плана по реализации «Безопасные инъекции» и представить на заседание комиссии инфекционного контроля.</a:t>
                      </a:r>
                      <a:endParaRPr lang="kk-KZ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2410137750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Определить соответствие  уровня обеспечения безопасности инъекционных процедур в медицинском учреждении 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2172404355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отчет за  1 полугодие 2022 г. по расходам МО на закуп средств для инъекций.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Экономический отдел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089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анализ экономической обоснованности при закупе современных  девайсов и ИМН для выполнения инъекций 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Экономический отдел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и подготовка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Организовать проведение семинарских занятий для медицинского персонала по теме обеспечения безопасности инъекций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825069166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Провести семинарское занятие с врачебным персоналом по  преимуществам и недостаткам назначения методов лечения, альтернативных инъекционным.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0" u="none" strike="noStrike" dirty="0">
                          <a:effectLst/>
                        </a:rPr>
                        <a:t>Клинический фармаколог,</a:t>
                      </a:r>
                      <a:r>
                        <a:rPr lang="ru-RU" sz="1200" b="0" u="none" strike="noStrike" baseline="0" dirty="0">
                          <a:effectLst/>
                        </a:rPr>
                        <a:t> СИК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031431438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и обратная связь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Провести контроль знаний  медицинских сотрудников по теме соблюдения принципов безопасности инъекций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2760498398"/>
                  </a:ext>
                </a:extLst>
              </a:tr>
              <a:tr h="30040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Разработать  и внедрить чек-листы по безопасной инъекции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2768715777"/>
                  </a:ext>
                </a:extLst>
              </a:tr>
              <a:tr h="29130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kk-KZ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</a:t>
                      </a:r>
                      <a:r>
                        <a:rPr lang="kk-KZ" sz="1200" b="0" u="none" strike="noStrike" dirty="0">
                          <a:effectLst/>
                        </a:rPr>
                        <a:t>Ежемесячно проводить  мониторинг по выполнению безопасных инъекций.</a:t>
                      </a:r>
                      <a:endParaRPr lang="kk-KZ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652182331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+mn-lt"/>
                          <a:cs typeface="+mn-cs"/>
                        </a:rPr>
                        <a:t>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Напоминание</a:t>
                      </a:r>
                      <a:r>
                        <a:rPr lang="ru-RU" sz="1200" b="1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коммуникации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Разработать брошюры и наглядные пособия для напоминания о необходимости соблюдения безопасных инъекций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812624238"/>
                  </a:ext>
                </a:extLst>
              </a:tr>
              <a:tr h="4267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безопасности</a:t>
                      </a: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Вовлекать  руководство  медицинского учреждения и заведующих подразделениями в процесс обеспечения безопасных инъекций как части процесса по повышению качества оказания медицинской помощи.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954460835"/>
                  </a:ext>
                </a:extLst>
              </a:tr>
              <a:tr h="39089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 Обосновать руководству МО выгоду надлежащего, рационального и экономически эффективного осуществления инъекций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91" marR="31691" marT="4401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effectLst/>
                        </a:rPr>
                        <a:t>СИК</a:t>
                      </a:r>
                    </a:p>
                  </a:txBody>
                  <a:tcPr marL="31691" marR="31691" marT="4401" marB="0"/>
                </a:tc>
                <a:extLst>
                  <a:ext uri="{0D108BD9-81ED-4DB2-BD59-A6C34878D82A}">
                    <a16:rowId xmlns:a16="http://schemas.microsoft.com/office/drawing/2014/main" xmlns="" val="148776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868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выполнения</a:t>
            </a:r>
            <a:endParaRPr lang="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65200"/>
            <a:ext cx="12192000" cy="48895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виды выполняемых инъекций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Определить  перечень, необходимых  для выполнения безопасных инъекций, ресурсов. Разработать чек лист. </a:t>
            </a:r>
          </a:p>
          <a:p>
            <a:pPr marL="514350" indent="-514350">
              <a:buAutoNum type="arabicPeriod" startAt="3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оценку обеспеченности  необходимыми ресурсами</a:t>
            </a:r>
          </a:p>
          <a:p>
            <a:pPr marL="514350" indent="-514350">
              <a:buAutoNum type="arabicPeriod" startAt="3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сильные и слабые стороны организации процедуры проведения инъекций</a:t>
            </a:r>
          </a:p>
          <a:p>
            <a:pPr marL="514350" indent="-514350">
              <a:buAutoNum type="arabicPeriod" startAt="3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риски при выполнении инъекций на основании слабых сторон </a:t>
            </a:r>
          </a:p>
          <a:p>
            <a:pPr marL="514350" indent="-514350">
              <a:buAutoNum type="arabicPeriod" startAt="3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меры по минимизации рисков при выполнении инъекционных процедур</a:t>
            </a:r>
          </a:p>
          <a:p>
            <a:pPr marL="514350" indent="-514350">
              <a:buAutoNum type="arabicPeriod" startAt="3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программу безопасности инъекций и приказ по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ее реализации.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89320"/>
            <a:ext cx="121935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38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>
                <a:solidFill>
                  <a:srgbClr val="2B2B2B"/>
                </a:solidFill>
                <a:latin typeface="PT Sans"/>
              </a:rPr>
              <a:t/>
            </a:r>
            <a:br>
              <a:rPr lang="ru-RU">
                <a:solidFill>
                  <a:srgbClr val="2B2B2B"/>
                </a:solidFill>
                <a:latin typeface="PT Sans"/>
              </a:rPr>
            </a:br>
            <a:endParaRPr lang="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0" y="0"/>
            <a:ext cx="12192000" cy="58197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инъекционных процедур выполняемых в МО 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Внутрикожные, подкожные и внутримышечные инъекции; </a:t>
            </a:r>
          </a:p>
          <a:p>
            <a:pPr lvl="1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Внутривенные вливания и инъекции; </a:t>
            </a:r>
          </a:p>
          <a:p>
            <a:pPr lvl="1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Стоматологические инъекции; </a:t>
            </a:r>
          </a:p>
          <a:p>
            <a:pPr lvl="1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Флеботомия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(забор крови);</a:t>
            </a:r>
          </a:p>
          <a:p>
            <a:pPr lvl="1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Ланцетные процедуры; </a:t>
            </a:r>
          </a:p>
          <a:p>
            <a:pPr lvl="1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Инъекции в субарахноидальное пространство;</a:t>
            </a:r>
          </a:p>
          <a:p>
            <a:pPr lvl="1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Эпидуральная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анестезия.</a:t>
            </a:r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973470FF-FAC5-406D-DB7D-3ADBAC91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240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4962" y="104775"/>
            <a:ext cx="12192000" cy="7207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ресурсы</a:t>
            </a:r>
            <a:endParaRPr lang="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xmlns="" id="{4316A168-80C4-0C03-764A-5E6E17D6F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276437"/>
              </p:ext>
            </p:extLst>
          </p:nvPr>
        </p:nvGraphicFramePr>
        <p:xfrm>
          <a:off x="0" y="736601"/>
          <a:ext cx="12167038" cy="512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973470FF-FAC5-406D-DB7D-3ADBAC91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62" y="5864772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628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9779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Оснащенность необходимыми ресурсами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487791"/>
              </p:ext>
            </p:extLst>
          </p:nvPr>
        </p:nvGraphicFramePr>
        <p:xfrm>
          <a:off x="0" y="838200"/>
          <a:ext cx="12191999" cy="4981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42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90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8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88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88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8805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Ресурсы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«МОБ» СКО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«РАГЦ»  г. Караганда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«ЖОМБ» </a:t>
                      </a:r>
                      <a:r>
                        <a:rPr lang="ru-RU" dirty="0" err="1"/>
                        <a:t>г.Тараз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«ГБ №4» г. </a:t>
                      </a:r>
                      <a:r>
                        <a:rPr lang="ru-RU" dirty="0" err="1"/>
                        <a:t>Алмата</a:t>
                      </a:r>
                      <a:r>
                        <a:rPr lang="ru-RU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4285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Оборудованные процедурные кабинеты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95</a:t>
                      </a:r>
                      <a:r>
                        <a:rPr lang="en-US" sz="1800" dirty="0"/>
                        <a:t>%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8805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Укомплектованность  медицинским  персоналом.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85%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82%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94%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92%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805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Обеспеченность СИЗ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5437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Обеспеченность стерильным одноразовым инъекционным инструментарием </a:t>
                      </a:r>
                      <a:endParaRPr lang="ru-RU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endParaRPr lang="ru-RU" sz="1800" b="1" dirty="0"/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100%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5437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Современные ИМН с инженерной защитой от повторного применения.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15%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24%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30%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75%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64B878AD-2C57-30F7-0E6D-E389F765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19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Оснащенность необходимыми ресурсами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305023"/>
              </p:ext>
            </p:extLst>
          </p:nvPr>
        </p:nvGraphicFramePr>
        <p:xfrm>
          <a:off x="0" y="571997"/>
          <a:ext cx="12192001" cy="5247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8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90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8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88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8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55035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Ресурсы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«МОБ» СКО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«РАГЦ»  г. Караганда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«ЖОМБ» </a:t>
                      </a:r>
                      <a:r>
                        <a:rPr lang="ru-RU" dirty="0" err="1"/>
                        <a:t>г.Тараз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«ГБ №4» г. </a:t>
                      </a:r>
                      <a:r>
                        <a:rPr lang="ru-RU" dirty="0" err="1"/>
                        <a:t>Алмата</a:t>
                      </a:r>
                      <a:r>
                        <a:rPr lang="ru-RU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1635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стерильными материалами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для обработки инъекционного поля.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035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санитарно-техническим оборудованием с подводкой 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редствами для гигиены рук (мыло, антисептические средства)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820"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д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езинфицирующими средства ми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820">
                <a:tc>
                  <a:txBody>
                    <a:bodyPr/>
                    <a:lstStyle/>
                    <a:p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Отдельный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ромаркированный уборочный инвентарь, ветоши.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35765"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непрокалываемыми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контейнерами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удаления острых отходов.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64B878AD-2C57-30F7-0E6D-E389F765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804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900"/>
            <a:ext cx="12192000" cy="73686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Оценка соответствия МО к требованиям к выполнению безопасных инъекций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825767"/>
            <a:ext cx="12052300" cy="153643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/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Сформирован чек- лист оценки состояния безопасности инъекций проводимых в МО.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-В период с 12.07. по 14 07.2022 г. проведена оценка всех отделений МО</a:t>
            </a:r>
            <a:r>
              <a:rPr lang="ru-RU" sz="2000" dirty="0"/>
              <a:t>. </a:t>
            </a:r>
          </a:p>
          <a:p>
            <a:pPr algn="ctr">
              <a:buNone/>
            </a:pPr>
            <a:r>
              <a:rPr lang="ru-RU" sz="2400" b="1" dirty="0"/>
              <a:t>Шкала оценки полученных результатов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61720"/>
              </p:ext>
            </p:extLst>
          </p:nvPr>
        </p:nvGraphicFramePr>
        <p:xfrm>
          <a:off x="0" y="2362202"/>
          <a:ext cx="12191999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576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5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       </a:t>
                      </a:r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баллов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неудовлетворительно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удовлетворительно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34-46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отлично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34-46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отлично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6E17DE70-59FA-A668-ADC7-908F80B6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843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828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</a:rPr>
              <a:t>Результаты оценки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685104"/>
              </p:ext>
            </p:extLst>
          </p:nvPr>
        </p:nvGraphicFramePr>
        <p:xfrm>
          <a:off x="2" y="1066799"/>
          <a:ext cx="12191998" cy="4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0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3284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  <a:r>
                        <a:rPr lang="ru-RU" baseline="0" dirty="0"/>
                        <a:t> МО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Итоговый бал по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Оценка соответствия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2243"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«Многопрофильная областная больница</a:t>
                      </a:r>
                      <a:r>
                        <a:rPr lang="ru-RU" baseline="0" dirty="0"/>
                        <a:t>» КГУ «УЗ </a:t>
                      </a:r>
                      <a:r>
                        <a:rPr lang="ru-RU" baseline="0" dirty="0" err="1"/>
                        <a:t>акимата</a:t>
                      </a:r>
                      <a:r>
                        <a:rPr lang="ru-RU" baseline="0" dirty="0"/>
                        <a:t> СКО»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Хорошо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2243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ТОО «Региональный акушерско-гинекологический</a:t>
                      </a:r>
                      <a:r>
                        <a:rPr lang="ru-RU" baseline="0" dirty="0"/>
                        <a:t> центр» г. Караганда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Хорошо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2243">
                <a:tc>
                  <a:txBody>
                    <a:bodyPr/>
                    <a:lstStyle/>
                    <a:p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ГКП на ПХВ «</a:t>
                      </a:r>
                      <a:r>
                        <a:rPr lang="ru-RU" dirty="0" err="1"/>
                        <a:t>Жамбылская</a:t>
                      </a:r>
                      <a:r>
                        <a:rPr lang="ru-RU" dirty="0"/>
                        <a:t> областная больница» УЗ </a:t>
                      </a:r>
                      <a:r>
                        <a:rPr lang="ru-RU" dirty="0" err="1"/>
                        <a:t>акимата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Жамбылской</a:t>
                      </a:r>
                      <a:r>
                        <a:rPr lang="ru-RU" dirty="0"/>
                        <a:t>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хорошо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2243">
                <a:tc>
                  <a:txBody>
                    <a:bodyPr/>
                    <a:lstStyle/>
                    <a:p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КГП на ПХВ «Городская клиническая больница </a:t>
                      </a:r>
                      <a:r>
                        <a:rPr lang="en-US" dirty="0"/>
                        <a:t>N4</a:t>
                      </a:r>
                      <a:r>
                        <a:rPr lang="ru-RU" baseline="0" dirty="0"/>
                        <a:t>» УОЗ г. </a:t>
                      </a:r>
                      <a:r>
                        <a:rPr lang="ru-RU" baseline="0" dirty="0" err="1"/>
                        <a:t>Алматы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отлично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2" descr="C:\Users\user\Desktop\Безымянный.png">
            <a:extLst>
              <a:ext uri="{FF2B5EF4-FFF2-40B4-BE49-F238E27FC236}">
                <a16:creationId xmlns:a16="http://schemas.microsoft.com/office/drawing/2014/main" xmlns="" id="{D7AF5E4B-4BB3-FEF7-348D-861FB0F4D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869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E56803-6953-0845-102A-E5D9CC1CFDA9}"/>
              </a:ext>
            </a:extLst>
          </p:cNvPr>
          <p:cNvSpPr txBox="1"/>
          <p:nvPr/>
        </p:nvSpPr>
        <p:spPr>
          <a:xfrm>
            <a:off x="0" y="97193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на основе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стратегии по безопасной инъекции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1A2928D-7C85-C7E9-7266-F6BCC61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BDE61F3-E7D2-3002-CE3D-317AF18C8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000" t="22334" r="22469" b="6000"/>
          <a:stretch/>
        </p:blipFill>
        <p:spPr>
          <a:xfrm>
            <a:off x="6330462" y="1095589"/>
            <a:ext cx="2058072" cy="2365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FCCE37-4956-52DD-3CE3-F2F8B50D99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156" t="19333" r="47875" b="7167"/>
          <a:stretch/>
        </p:blipFill>
        <p:spPr>
          <a:xfrm rot="16200000">
            <a:off x="4312479" y="1416867"/>
            <a:ext cx="2361906" cy="1730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260" y="1089350"/>
            <a:ext cx="45896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период самостоятельной работы нами были разработаны и обсуждены проекты приказа, стратегии, плана,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СОПы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и чек-листы по БИ.</a:t>
            </a:r>
          </a:p>
        </p:txBody>
      </p:sp>
      <p:pic>
        <p:nvPicPr>
          <p:cNvPr id="13" name="Рисунок 1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89DFBCB-E95E-4FF5-F838-A8DD58E0CD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09" y="1136575"/>
            <a:ext cx="1736801" cy="23032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25DDE7-D269-AC2D-09A3-9A5D8E91C9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5187" t="22333" r="23031" b="6500"/>
          <a:stretch/>
        </p:blipFill>
        <p:spPr>
          <a:xfrm>
            <a:off x="10114670" y="1136574"/>
            <a:ext cx="1885071" cy="22832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FFDEE79-A366-FEF5-1321-FC9D05C0C6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0062" t="18500" r="47219" b="7333"/>
          <a:stretch/>
        </p:blipFill>
        <p:spPr>
          <a:xfrm>
            <a:off x="4632049" y="3432517"/>
            <a:ext cx="1685145" cy="24088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60A9FAE-36F0-A71F-77AF-E0086210A1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45187" t="22834" r="23406" b="6500"/>
          <a:stretch/>
        </p:blipFill>
        <p:spPr>
          <a:xfrm>
            <a:off x="6344936" y="3439831"/>
            <a:ext cx="1774504" cy="2395124"/>
          </a:xfrm>
          <a:prstGeom prst="rect">
            <a:avLst/>
          </a:prstGeom>
        </p:spPr>
      </p:pic>
      <p:pic>
        <p:nvPicPr>
          <p:cNvPr id="18" name="image3.png">
            <a:extLst>
              <a:ext uri="{FF2B5EF4-FFF2-40B4-BE49-F238E27FC236}">
                <a16:creationId xmlns:a16="http://schemas.microsoft.com/office/drawing/2014/main" xmlns="" id="{97C60DD5-243A-C13A-54A3-31A177040E1F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117058" y="3478890"/>
            <a:ext cx="1997400" cy="2331068"/>
          </a:xfrm>
          <a:prstGeom prst="rect">
            <a:avLst/>
          </a:prstGeom>
          <a:ln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DD8818-1153-6E7F-D31B-366AB4A908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45656" t="22543" r="23038" b="6834"/>
          <a:stretch/>
        </p:blipFill>
        <p:spPr>
          <a:xfrm>
            <a:off x="10143232" y="3419837"/>
            <a:ext cx="1870577" cy="23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0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01" y="1"/>
            <a:ext cx="12193588" cy="75342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и слабые стороны организации проведения инъекций</a:t>
            </a:r>
            <a:endParaRPr lang="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66" y="1866900"/>
            <a:ext cx="485785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391"/>
            <a:ext cx="12192000" cy="516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" y="5828227"/>
            <a:ext cx="121935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456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0426"/>
            <a:ext cx="12199938" cy="688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и слабые стороны организации проведения инъекций</a:t>
            </a:r>
            <a:endParaRPr lang="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" y="684482"/>
            <a:ext cx="12151462" cy="513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1363"/>
            <a:ext cx="1219993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363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4"/>
          </a:xfrm>
        </p:spPr>
        <p:txBody>
          <a:bodyPr>
            <a:norm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sz="60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644347"/>
              </p:ext>
            </p:extLst>
          </p:nvPr>
        </p:nvGraphicFramePr>
        <p:xfrm>
          <a:off x="0" y="729344"/>
          <a:ext cx="12192000" cy="5045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2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879241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379347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504533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37353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Чистое рабочее место</a:t>
                      </a:r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933841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процедурный кабинет не соответствует требованиям санитарно-гигиенических норм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риск заноса инфекции в место инъекции, посредством контаминации поверхностей, ИМН.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619155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достаточно обеспечен сан-тех. оборудованием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гигиены рук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653689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достаточно укомплектован медицинским оборудованием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перекрест чистых и грязных ИМН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653689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отсутствуют медицинские тележки для транспортировки </a:t>
                      </a:r>
                      <a:r>
                        <a:rPr lang="ru-RU" dirty="0" err="1"/>
                        <a:t>л.с</a:t>
                      </a:r>
                      <a:r>
                        <a:rPr lang="ru-RU" dirty="0"/>
                        <a:t>. и мед отходов в/из палаты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перекрест чистых и грязных ИМН, риск аварийных ситуаций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653689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загруженность манипуляционных столиков лишними ИМН 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  <a:tr h="653689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соблюдаются требования к проведению уборок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обсемененность поверхностей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372163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321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484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sz="5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694181"/>
              </p:ext>
            </p:extLst>
          </p:nvPr>
        </p:nvGraphicFramePr>
        <p:xfrm>
          <a:off x="-2" y="620485"/>
          <a:ext cx="12192001" cy="5199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2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993060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265529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517104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64819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Гигиена рук: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684111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неправильная техника обработки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контаминация ИМН, растворов для инъекций, </a:t>
                      </a:r>
                      <a:r>
                        <a:rPr lang="ru-RU" dirty="0" err="1"/>
                        <a:t>иньекционного</a:t>
                      </a:r>
                      <a:r>
                        <a:rPr lang="ru-RU" dirty="0"/>
                        <a:t> поля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66997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необработка</a:t>
                      </a:r>
                      <a:r>
                        <a:rPr lang="ru-RU" dirty="0"/>
                        <a:t> рук между пациентами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перенос инфекционных агентов от пациента к пациенту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66997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необработка</a:t>
                      </a:r>
                      <a:r>
                        <a:rPr lang="ru-RU" dirty="0"/>
                        <a:t> рук после приготовления инъекционного стола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повторное загрязнение рук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66997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 смены перчаток от пациента к пациенту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перенос инфекционных агентов от пациента к пациенту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66997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используется недостаточное количество антисептика/мыла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достигается снижение микробной обсемененности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  <a:tr h="669975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перчатки обрабатываются антисептиком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теряется свойства герметичности материала и усиливается проницаемость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372163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671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743"/>
            <a:ext cx="12192000" cy="740228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sz="5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069673"/>
              </p:ext>
            </p:extLst>
          </p:nvPr>
        </p:nvGraphicFramePr>
        <p:xfrm>
          <a:off x="0" y="696684"/>
          <a:ext cx="12192000" cy="501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1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993060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265529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608587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45057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3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Одноразовый стерильный шприц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805141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1 одноразового ИМН на 2 и более пациентов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распространение </a:t>
                      </a:r>
                      <a:r>
                        <a:rPr lang="ru-RU" dirty="0" err="1"/>
                        <a:t>гемоконтактных</a:t>
                      </a:r>
                      <a:r>
                        <a:rPr lang="ru-RU" dirty="0"/>
                        <a:t> инфекций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788504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повторное использование шприца после восстановления раствора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занос микроорганизмов в место инъекции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788504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шприца после </a:t>
                      </a:r>
                      <a:r>
                        <a:rPr lang="ru-RU" dirty="0" err="1"/>
                        <a:t>расстерилизации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обсеменение инъекционных растворов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788504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1 шприца после замены иглы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788504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1 шприца при работе с </a:t>
                      </a:r>
                      <a:r>
                        <a:rPr lang="ru-RU" dirty="0" err="1"/>
                        <a:t>многодозовыми</a:t>
                      </a:r>
                      <a:r>
                        <a:rPr lang="ru-RU" dirty="0"/>
                        <a:t> флаконами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7870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05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0578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20383"/>
              </p:ext>
            </p:extLst>
          </p:nvPr>
        </p:nvGraphicFramePr>
        <p:xfrm>
          <a:off x="-1" y="620485"/>
          <a:ext cx="12192000" cy="52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2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993059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265529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523323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3874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Стерильный раствор для инъекций: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481619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проведена дезинфекция крышки флакона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обсеменение инъекционных растворов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678033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повторное введение во флакон использованного шприца (для другого или для этого же пациента)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64415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хранить набранный раствор не более 1 часа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678033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1 шприца при работе с </a:t>
                      </a:r>
                      <a:r>
                        <a:rPr lang="ru-RU" dirty="0" err="1"/>
                        <a:t>многодозовыми</a:t>
                      </a:r>
                      <a:r>
                        <a:rPr lang="ru-RU" dirty="0"/>
                        <a:t> флаконами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487352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оставлять иглу внутри крышки раствора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  <a:tr h="678033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подписывать время приготовления раствора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хранить готовый раствор сверх положенного времени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372163"/>
                  </a:ext>
                </a:extLst>
              </a:tr>
              <a:tr h="678033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хранение многоразовых флаконов в открытом шкафу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попадание внутрь пыли/брызг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0403799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76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20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9714"/>
          </a:xfrm>
        </p:spPr>
        <p:txBody>
          <a:bodyPr>
            <a:norm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sz="60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272222"/>
              </p:ext>
            </p:extLst>
          </p:nvPr>
        </p:nvGraphicFramePr>
        <p:xfrm>
          <a:off x="0" y="805543"/>
          <a:ext cx="12192000" cy="4887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2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993059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265529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599439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44380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5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Правильная обработка места укола: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776651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обработка места </a:t>
                      </a:r>
                      <a:r>
                        <a:rPr lang="ru-RU" dirty="0" err="1"/>
                        <a:t>иньекции</a:t>
                      </a:r>
                      <a:r>
                        <a:rPr lang="ru-RU" dirty="0"/>
                        <a:t> дважды одним материалом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перекрест  чистых и грязных зон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776651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выдерживается экспозиция </a:t>
                      </a:r>
                      <a:r>
                        <a:rPr lang="ru-RU" dirty="0" err="1"/>
                        <a:t>дез.средства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достигается эффект дез. свойств дезинфектанта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776651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обработка места </a:t>
                      </a:r>
                      <a:r>
                        <a:rPr lang="ru-RU" dirty="0" err="1"/>
                        <a:t>иньекции</a:t>
                      </a:r>
                      <a:r>
                        <a:rPr lang="ru-RU" dirty="0"/>
                        <a:t> предварительно замоченными ватными шариками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контаминация ватных шариков 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73784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6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Правильная техника инъекций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776651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нарушение техники проведения инъекций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риск развития токсических и </a:t>
                      </a:r>
                      <a:r>
                        <a:rPr lang="ru-RU" dirty="0" err="1"/>
                        <a:t>постинъекционных</a:t>
                      </a:r>
                      <a:r>
                        <a:rPr lang="ru-RU" dirty="0"/>
                        <a:t> осложнений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7870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334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F525F-4331-E782-4664-A7AEF4D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0558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связанные с выполнением инъекций</a:t>
            </a:r>
            <a:endParaRPr lang="x-none" sz="5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0C9254E2-B39B-3C9A-032E-70610F058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633255"/>
              </p:ext>
            </p:extLst>
          </p:nvPr>
        </p:nvGraphicFramePr>
        <p:xfrm>
          <a:off x="0" y="650557"/>
          <a:ext cx="12191999" cy="5169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12">
                  <a:extLst>
                    <a:ext uri="{9D8B030D-6E8A-4147-A177-3AD203B41FA5}">
                      <a16:colId xmlns:a16="http://schemas.microsoft.com/office/drawing/2014/main" xmlns="" val="3848692962"/>
                    </a:ext>
                  </a:extLst>
                </a:gridCol>
                <a:gridCol w="5993059">
                  <a:extLst>
                    <a:ext uri="{9D8B030D-6E8A-4147-A177-3AD203B41FA5}">
                      <a16:colId xmlns:a16="http://schemas.microsoft.com/office/drawing/2014/main" xmlns="" val="1501730813"/>
                    </a:ext>
                  </a:extLst>
                </a:gridCol>
                <a:gridCol w="5265528">
                  <a:extLst>
                    <a:ext uri="{9D8B030D-6E8A-4147-A177-3AD203B41FA5}">
                      <a16:colId xmlns:a16="http://schemas.microsoft.com/office/drawing/2014/main" xmlns="" val="1129185072"/>
                    </a:ext>
                  </a:extLst>
                </a:gridCol>
              </a:tblGrid>
              <a:tr h="511259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0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x-none" sz="32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Несоблюдение компонентов БИ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Возможный риск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381862"/>
                  </a:ext>
                </a:extLst>
              </a:tr>
              <a:tr h="37851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FF00"/>
                          </a:solidFill>
                        </a:rPr>
                        <a:t>7, 8</a:t>
                      </a:r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Правильная утилизация острых и мягких отходов: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607006"/>
                  </a:ext>
                </a:extLst>
              </a:tr>
              <a:tr h="470516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недостаточное количество КБСУ</a:t>
                      </a:r>
                      <a:endParaRPr lang="x-none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ru-RU" dirty="0"/>
                        <a:t>риск возникновения аварийных ситуаций,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риск заражения </a:t>
                      </a:r>
                      <a:r>
                        <a:rPr lang="ru-RU" dirty="0" err="1"/>
                        <a:t>гемоконтактными</a:t>
                      </a:r>
                      <a:r>
                        <a:rPr lang="ru-RU" dirty="0"/>
                        <a:t> инфекциями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260584"/>
                  </a:ext>
                </a:extLst>
              </a:tr>
              <a:tr h="62930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прокалываемые емкости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5494385"/>
                  </a:ext>
                </a:extLst>
              </a:tr>
              <a:tr h="62930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переполнение КБСУ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6669669"/>
                  </a:ext>
                </a:extLst>
              </a:tr>
              <a:tr h="62930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КБСУ в неудобном месте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355147"/>
                  </a:ext>
                </a:extLst>
              </a:tr>
              <a:tr h="662402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транспортировка отходов с мест образования в лотках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26693"/>
                  </a:ext>
                </a:extLst>
              </a:tr>
              <a:tr h="629305">
                <a:tc>
                  <a:txBody>
                    <a:bodyPr/>
                    <a:lstStyle/>
                    <a:p>
                      <a:endParaRPr lang="x-none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разбор и дезинфекция использованных шприцев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372163"/>
                  </a:ext>
                </a:extLst>
              </a:tr>
              <a:tr h="629305"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сгибание игл, надевание колпачков</a:t>
                      </a:r>
                      <a:endParaRPr lang="x-non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0403799"/>
                  </a:ext>
                </a:extLst>
              </a:tr>
            </a:tbl>
          </a:graphicData>
        </a:graphic>
      </p:graphicFrame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5EDD2EF0-8549-6914-7772-9E94B26A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145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EB6AB-0C06-BF6C-D8DA-426B01CF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" y="2"/>
            <a:ext cx="12192000" cy="1000716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минимизации рисков при выполнении инъекционных процедур</a:t>
            </a:r>
            <a:endParaRPr lang="x-none" sz="2600" b="1" dirty="0">
              <a:solidFill>
                <a:srgbClr val="7030A0"/>
              </a:solidFill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9BE0DD-C4D0-9C88-783C-9D76FCD2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0571"/>
            <a:ext cx="12188952" cy="399666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программу безопасности инъекций.</a:t>
            </a:r>
          </a:p>
          <a:p>
            <a:pPr marL="514350" indent="-514350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Отказаться от ненужных инъекций при наличии альтернативных методов введения лекарственных препаратов.</a:t>
            </a:r>
          </a:p>
          <a:p>
            <a:pPr marL="514350" indent="-514350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заявку на оборудование процедурных кабинетов.</a:t>
            </a:r>
          </a:p>
          <a:p>
            <a:pPr marL="514350" indent="-514350">
              <a:buAutoNum type="arabicPeriod" startAt="4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за выполнением программы гигиены рук.</a:t>
            </a:r>
          </a:p>
          <a:p>
            <a:pPr marL="514350" indent="-514350">
              <a:buAutoNum type="arabicPeriod" startAt="4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МО современными ИМН с инженерной защитой от повторного применения.</a:t>
            </a:r>
          </a:p>
          <a:p>
            <a:pPr marL="514350" indent="-514350">
              <a:buFont typeface="Arial" panose="020B0604020202020204" pitchFamily="34" charset="0"/>
              <a:buAutoNum type="arabicPeriod" startAt="4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использование ватных шариков для обработки инъекционного поля на одноразовые спиртовые салфетки/обработка с использованием аэрозоля.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x-non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FC63D107-2332-710B-D648-7C906B02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240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230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EB6AB-0C06-BF6C-D8DA-426B01CF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73628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минимизации рисков при выполнении инъекционных процедур</a:t>
            </a:r>
            <a:endParaRPr lang="x-none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xmlns="" id="{CC34E8AE-05C3-41A7-3D5D-E4F2B9EDEF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209132"/>
              </p:ext>
            </p:extLst>
          </p:nvPr>
        </p:nvGraphicFramePr>
        <p:xfrm>
          <a:off x="0" y="1164771"/>
          <a:ext cx="12192000" cy="4682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C0FF1F4E-76F3-5065-C784-12953C91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240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41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E56803-6953-0845-102A-E5D9CC1CFDA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мультимодальной стратегии в ИК. 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1A2928D-7C85-C7E9-7266-F6BCC61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31" y="1574937"/>
            <a:ext cx="3186550" cy="4189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91" y="1574937"/>
            <a:ext cx="3177540" cy="3456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E56803-6953-0845-102A-E5D9CC1CFDA9}"/>
              </a:ext>
            </a:extLst>
          </p:cNvPr>
          <p:cNvSpPr txBox="1"/>
          <p:nvPr/>
        </p:nvSpPr>
        <p:spPr>
          <a:xfrm>
            <a:off x="5340231" y="661202"/>
            <a:ext cx="6360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этапы построения мультимодальных стратегий п ПИИК</a:t>
            </a:r>
            <a:endParaRPr lang="x-none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26781" y="4899144"/>
            <a:ext cx="3337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6"/>
              </a:rPr>
              <a:t>https://apps.who.int/iris/handle/10665/92985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600D00-CEE5-6BD2-9E7D-88E3105D1DB2}"/>
              </a:ext>
            </a:extLst>
          </p:cNvPr>
          <p:cNvSpPr txBox="1"/>
          <p:nvPr/>
        </p:nvSpPr>
        <p:spPr>
          <a:xfrm>
            <a:off x="88480" y="707886"/>
            <a:ext cx="50125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Мультимодальный (комплексный) подход включает использование пакетов или комплексных процедур, определенных и продвигаемых на различных уровнях. Это означает приверженность и  поддержку старшего руководства, обучение персонала, выявление руководителей или лидеров программ, а  также  предоставление дополнительных материалов и оборудования, взаимодействие между различными структурными подразделениями медицинской организации.</a:t>
            </a:r>
            <a:endParaRPr lang="aa-E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EE15643-DB8C-7552-3A83-5B1DE9151C86}"/>
              </a:ext>
            </a:extLst>
          </p:cNvPr>
          <p:cNvSpPr txBox="1"/>
          <p:nvPr/>
        </p:nvSpPr>
        <p:spPr>
          <a:xfrm>
            <a:off x="88480" y="4729866"/>
            <a:ext cx="50125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a-ET" sz="1400" b="1" dirty="0">
                <a:hlinkClick r:id="rId7"/>
              </a:rPr>
              <a:t>https://www.google.com/url?sa=t&amp;source=web&amp;rct=j&amp;url=https://apps.who.int/iris/bitstream/handle/10665/251730/9789240036291-rus.pdf&amp;ved=2ahUKEwidsbvt6pj5AhXw-SoKHYxKDVAQFnoECA8QAQ&amp;usg=AOvVaw0A3PUIKsoWHLPtUx5RYmKa</a:t>
            </a:r>
            <a:r>
              <a:rPr lang="ru-RU" sz="1400" b="1" dirty="0"/>
              <a:t> </a:t>
            </a:r>
            <a:endParaRPr lang="aa-ET" sz="1400" b="1" dirty="0"/>
          </a:p>
        </p:txBody>
      </p:sp>
    </p:spTree>
    <p:extLst>
      <p:ext uri="{BB962C8B-B14F-4D97-AF65-F5344CB8AC3E}">
        <p14:creationId xmlns:p14="http://schemas.microsoft.com/office/powerpoint/2010/main" val="3727318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4" name="Picture 18" descr="Medical Express Transferidor mini-spike plus - Produtos para profissionais  da área médica/saú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50" y="1332446"/>
            <a:ext cx="1785000" cy="28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Ланцет (скарификатор) Acti-lance Lite для взятия капиллярной крови, 200  штук/упак., цена 878.13 грн - Prom.ua (ID#878359612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6826" y="1416190"/>
            <a:ext cx="1939576" cy="24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Аксессуа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1" y="1538214"/>
            <a:ext cx="3129563" cy="22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A74CE0EA-F3B5-4684-BA10-C594598FDB9C}" type="slidenum">
              <a:rPr>
                <a:solidFill>
                  <a:schemeClr val="bg1"/>
                </a:solidFill>
              </a:rPr>
              <a:pPr algn="l" rtl="0"/>
              <a:t>50</a:t>
            </a:fld>
            <a:endParaRPr lang="uk" noProof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938" y="104673"/>
            <a:ext cx="12152062" cy="876401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практики: инженерные решения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C8ED5805-924D-486D-8DFD-8D7039ED7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97002"/>
            <a:ext cx="12152062" cy="8765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29ED1"/>
              </a:buClr>
              <a:buSzPct val="12000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возможности используйте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безигольные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устройства/порты (катетеры, спайки, коннекторы и т.д.), устройства с безопасными иглами или для безопасного отсоединения игл.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29ED1"/>
              </a:buClr>
              <a:buSzPct val="120000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10" name="Picture 14" descr="Аксессуар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7544" y="1232665"/>
            <a:ext cx="1776310" cy="29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ot Sale Medical Needle Free Valve / Needleless Connector - Buy Needle Free  Valve,Medical Needle Free Valve,Needleless Connector Product on Alibaba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6205" y="1414307"/>
            <a:ext cx="1855493" cy="2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Безымянный.png">
            <a:extLst>
              <a:ext uri="{FF2B5EF4-FFF2-40B4-BE49-F238E27FC236}">
                <a16:creationId xmlns:a16="http://schemas.microsoft.com/office/drawing/2014/main" xmlns="" id="{38CA765B-4E04-2100-831C-F9620316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" y="5837237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914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1" name="Rectangle 30740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734" y="-16001"/>
            <a:ext cx="2666036" cy="7874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i="0" u="none" kern="1200" baseline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en-US" sz="5400" b="1" i="0" u="none" kern="1200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sketch line">
            <a:extLst>
              <a:ext uri="{FF2B5EF4-FFF2-40B4-BE49-F238E27FC236}">
                <a16:creationId xmlns:a16="http://schemas.microsoft.com/office/drawing/2014/main" xmlns="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 descr="Mão Na Luva Médica Azul Que Mostra O Sinal Da Atenção Com Dedo Indicador  Acima, Isolado No Fundo Branco Foto de Stock - Imagem de doutor, sinal:  12752329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 bwMode="auto">
          <a:xfrm>
            <a:off x="0" y="787400"/>
            <a:ext cx="3898373" cy="46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4CE0EA-F3B5-4684-BA10-C594598FDB9C}" type="slidenum">
              <a:rPr lang="en-US" smtClean="0"/>
              <a:pPr>
                <a:spcAft>
                  <a:spcPts val="600"/>
                </a:spcAft>
                <a:defRPr/>
              </a:pPr>
              <a:t>51</a:t>
            </a:fld>
            <a:endParaRPr lang="en-US"/>
          </a:p>
        </p:txBody>
      </p:sp>
      <p:pic>
        <p:nvPicPr>
          <p:cNvPr id="11" name="Picture 2" descr="C:\Users\user\Desktop\Безымянный.png">
            <a:extLst>
              <a:ext uri="{FF2B5EF4-FFF2-40B4-BE49-F238E27FC236}">
                <a16:creationId xmlns:a16="http://schemas.microsoft.com/office/drawing/2014/main" xmlns="" id="{53786894-7476-1FB3-87AC-8D3A20AD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816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3006090" y="326899"/>
            <a:ext cx="9185910" cy="539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Безопасное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обращение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острыми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изделиями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чрезвычайно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важный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аспект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инфекционной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пациентов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персонала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Безопасное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обращение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острыми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изделиями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неотъемлемая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любой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инфекционного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контроля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стандартных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мер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профилактики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инфекций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Большая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мер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инъекций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касаются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поведенческих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изменений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требуют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финансовых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baseline="0" dirty="0" err="1">
                <a:latin typeface="Times New Roman" pitchFamily="18" charset="0"/>
                <a:cs typeface="Times New Roman" pitchFamily="18" charset="0"/>
              </a:rPr>
              <a:t>вложений</a:t>
            </a:r>
            <a:r>
              <a:rPr lang="en-US" sz="2400" b="0" i="0" u="none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важная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улучшения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качества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лечебного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учреждения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Экономическая эффективность- это показатель, который определяется путем соотношения экономического результата и затрат.</a:t>
            </a:r>
          </a:p>
          <a:p>
            <a:pPr marL="457200">
              <a:spcAft>
                <a:spcPts val="600"/>
              </a:spcAft>
              <a:buClr>
                <a:srgbClr val="009CDE"/>
              </a:buClr>
              <a:buSzPct val="120000"/>
            </a:pPr>
            <a:endParaRPr lang="en-US" b="0" i="0" u="none" baseline="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55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A74CE0EA-F3B5-4684-BA10-C594598FDB9C}" type="slidenum">
              <a:rPr>
                <a:solidFill>
                  <a:schemeClr val="bg1"/>
                </a:solidFill>
              </a:rPr>
              <a:pPr algn="l" rtl="0"/>
              <a:t>52</a:t>
            </a:fld>
            <a:endParaRPr lang="uk" noProof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938" y="69751"/>
            <a:ext cx="12152062" cy="729715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приложений:</a:t>
            </a:r>
          </a:p>
        </p:txBody>
      </p:sp>
      <p:pic>
        <p:nvPicPr>
          <p:cNvPr id="10" name="Picture 2" descr="C:\Users\user\Desktop\Безымянный.png">
            <a:extLst>
              <a:ext uri="{FF2B5EF4-FFF2-40B4-BE49-F238E27FC236}">
                <a16:creationId xmlns:a16="http://schemas.microsoft.com/office/drawing/2014/main" xmlns="" id="{38CA765B-4E04-2100-831C-F9620316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" y="5837237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97B9A65B-C570-85AC-8531-545A1E9C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4371"/>
            <a:ext cx="12152062" cy="5105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 – Приказ по обеспечению инъекционной безопасности КГП на ПХВ «МОБ СКО»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 – План мероприятий по реализации безопасной практики инъекций в КГП на ПХВ  «МОБ СКО»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 – Программа по реализации безопасной практики инъекций в КГП на ПХВ «МОБ СКО»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4 – СОП «Безопасная практика  инъекций» в КГП на ПХВ «МОБ СКО»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5 – Чек листы «Безопасная практика  инъекций» в КГП на ПХВ «МОБ СКО»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6 – Приказ, план, программа, СОП по БИ в КГП на ПХВ «ЖОМБ» г. Тараз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7,8,9 - Приказ, план, программа, СОП по БИ в КГП на ПХВ «ГКБ №4» г. Алматы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10,11 - Приказ, программа, СОП по БИ в ТОО «Региональный акушерско-гинекологический центр»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aa-E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71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xmlns="" id="{753D4C4A-2930-6FA8-49D3-3395B03A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2393"/>
            <a:ext cx="122174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 descr="C:\Users\user\Desktop\фон для презы.png">
            <a:extLst>
              <a:ext uri="{FF2B5EF4-FFF2-40B4-BE49-F238E27FC236}">
                <a16:creationId xmlns:a16="http://schemas.microsoft.com/office/drawing/2014/main" xmlns="" id="{91880B6E-59F1-F898-75F1-E446AF22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4068"/>
            <a:ext cx="1219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5F3097-132F-DB4D-A8B0-0C4CB3CA3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895" y="501855"/>
            <a:ext cx="12203895" cy="1066639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8497" y="1440579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https://hls.kz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E56803-6953-0845-102A-E5D9CC1CFDA9}"/>
              </a:ext>
            </a:extLst>
          </p:cNvPr>
          <p:cNvSpPr txBox="1"/>
          <p:nvPr/>
        </p:nvSpPr>
        <p:spPr>
          <a:xfrm>
            <a:off x="0" y="9719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Актуальность, продолжение</a:t>
            </a:r>
            <a:endParaRPr lang="x-none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E00BFA-1754-C41E-07C9-B1219C0D5A7F}"/>
              </a:ext>
            </a:extLst>
          </p:cNvPr>
          <p:cNvSpPr txBox="1"/>
          <p:nvPr/>
        </p:nvSpPr>
        <p:spPr>
          <a:xfrm>
            <a:off x="360688" y="901006"/>
            <a:ext cx="11831312" cy="204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Инъекции являются одной из самых распространённых медицинских процедур; каждый год в мире проводится около 16 млрд. инъекций. Большинство из них (90-95%) проводится в лечебных целях и лишь 5-10% – для иммунизации.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B8A4F3-60D9-655E-6161-3E93A5F8EC7C}"/>
              </a:ext>
            </a:extLst>
          </p:cNvPr>
          <p:cNvSpPr txBox="1"/>
          <p:nvPr/>
        </p:nvSpPr>
        <p:spPr>
          <a:xfrm>
            <a:off x="360688" y="2986539"/>
            <a:ext cx="68037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Риски, связанные с практикой небезопасных инъекций, были подтверждены документально в отношении трех основных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гемоконтактных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патогенных микроорганизмов – вирус иммунодефицита человека (ВИЧ), вирус гепатита В (ВГВ) и вирус гепатита С (ВГС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Рисунок 14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72FE39DB-F348-D396-1B52-08F1DA3AA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688" y="666624"/>
            <a:ext cx="914400" cy="914400"/>
          </a:xfrm>
          <a:prstGeom prst="rect">
            <a:avLst/>
          </a:prstGeom>
        </p:spPr>
      </p:pic>
      <p:pic>
        <p:nvPicPr>
          <p:cNvPr id="6" name="Picture 2" descr="C:\Users\user\Desktop\Безымянный.png">
            <a:extLst>
              <a:ext uri="{FF2B5EF4-FFF2-40B4-BE49-F238E27FC236}">
                <a16:creationId xmlns:a16="http://schemas.microsoft.com/office/drawing/2014/main" xmlns="" id="{11A2928D-7C85-C7E9-7266-F6BCC61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978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C2D9C5-337B-BED4-69D6-390DB0CF4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57" y="2705198"/>
            <a:ext cx="4261859" cy="250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0CA083-9EA5-299D-9AF3-090232F45D9E}"/>
              </a:ext>
            </a:extLst>
          </p:cNvPr>
          <p:cNvSpPr txBox="1"/>
          <p:nvPr/>
        </p:nvSpPr>
        <p:spPr>
          <a:xfrm>
            <a:off x="834390" y="5404867"/>
            <a:ext cx="10949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dirty="0"/>
              <a:t>https://apps.who.int/iris/bitstream/handle/10665/44298/9789244599259_rus.pdf?sequence=4&amp;isAllowed=y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236879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3115" y="844542"/>
            <a:ext cx="6512511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55077"/>
            <a:ext cx="12192000" cy="45920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инъекция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процедура, которая: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 приносит вреда пациенту;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 подвергает лицо, выполняющее эту процедуру, какому-либо предотвратимому риску;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 приводит к образованию отходов, опасных для общества.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Вовлечены :</a:t>
            </a:r>
          </a:p>
          <a:p>
            <a:pPr marL="285750" indent="-2857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</a:t>
            </a:r>
          </a:p>
          <a:p>
            <a:pPr marL="285750" indent="-2857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работник </a:t>
            </a:r>
          </a:p>
          <a:p>
            <a:pPr marL="285750" indent="-2857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  <a:p>
            <a:pPr marL="285750" indent="-2857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медицинский персонал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ПИИК за безопасными инъекциями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медицинских услуг и профилактика профессиональных заражений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>
            <a:extLst>
              <a:ext uri="{FF2B5EF4-FFF2-40B4-BE49-F238E27FC236}">
                <a16:creationId xmlns:a16="http://schemas.microsoft.com/office/drawing/2014/main" xmlns="" id="{3FEFFD0C-D8E2-EA91-EA02-14757202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314105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50DC6964-B34B-4B96-1618-EC8C92F44F01}"/>
              </a:ext>
            </a:extLst>
          </p:cNvPr>
          <p:cNvSpPr/>
          <p:nvPr/>
        </p:nvSpPr>
        <p:spPr>
          <a:xfrm>
            <a:off x="102284" y="926940"/>
            <a:ext cx="2019199" cy="19442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461ECC-672C-6558-C22B-1A0E868FFD6C}"/>
              </a:ext>
            </a:extLst>
          </p:cNvPr>
          <p:cNvSpPr txBox="1"/>
          <p:nvPr/>
        </p:nvSpPr>
        <p:spPr>
          <a:xfrm>
            <a:off x="251209" y="3534501"/>
            <a:ext cx="368774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миллион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заболевания ВГВ (32% новых случаев заболевания ВГВ) </a:t>
            </a:r>
            <a:endParaRPr lang="x-non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D02A38-508E-76F6-78AF-DCD756A53AC6}"/>
              </a:ext>
            </a:extLst>
          </p:cNvPr>
          <p:cNvSpPr txBox="1"/>
          <p:nvPr/>
        </p:nvSpPr>
        <p:spPr>
          <a:xfrm>
            <a:off x="7907510" y="3534501"/>
            <a:ext cx="3447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млн случаев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ВГС (40% новых случаев заболевания ВГС) </a:t>
            </a:r>
            <a:endParaRPr lang="x-non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007D32-5895-EF92-FBB5-AFAB65320C49}"/>
              </a:ext>
            </a:extLst>
          </p:cNvPr>
          <p:cNvSpPr txBox="1"/>
          <p:nvPr/>
        </p:nvSpPr>
        <p:spPr>
          <a:xfrm>
            <a:off x="4220308" y="3534501"/>
            <a:ext cx="3405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260 000 случаев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ВИЧ (5% новых случаев заболевания ВИЧ).</a:t>
            </a:r>
            <a:endParaRPr lang="x-non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51E311-4F96-5DA7-1F0E-A5099EA16F47}"/>
              </a:ext>
            </a:extLst>
          </p:cNvPr>
          <p:cNvSpPr txBox="1"/>
          <p:nvPr/>
        </p:nvSpPr>
        <p:spPr>
          <a:xfrm>
            <a:off x="0" y="-2"/>
            <a:ext cx="12118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ебезопасная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инъекция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E07153-B95D-B421-9BD6-7C4F28C4F1C7}"/>
              </a:ext>
            </a:extLst>
          </p:cNvPr>
          <p:cNvSpPr txBox="1"/>
          <p:nvPr/>
        </p:nvSpPr>
        <p:spPr>
          <a:xfrm>
            <a:off x="2210637" y="964670"/>
            <a:ext cx="95840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Небезопасные инъекции могут стать причиной передачи различных патогенных микроорганизмов, включая вирусы, бактерии, грибы и паразитов, могут стать причиной осложнений неинфекционного характера, таких как: абсцессы и токсические реакции.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Шприц со сплошной заливкой">
            <a:extLst>
              <a:ext uri="{FF2B5EF4-FFF2-40B4-BE49-F238E27FC236}">
                <a16:creationId xmlns:a16="http://schemas.microsoft.com/office/drawing/2014/main" xmlns="" id="{7AF50E0A-6EA1-0A04-1B54-A1EC3C1D3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4865" y="1099283"/>
            <a:ext cx="1398881" cy="1477328"/>
          </a:xfrm>
          <a:prstGeom prst="rect">
            <a:avLst/>
          </a:prstGeom>
        </p:spPr>
      </p:pic>
      <p:pic>
        <p:nvPicPr>
          <p:cNvPr id="9" name="Picture 2" descr="C:\Users\user\Desktop\Безымянный.png">
            <a:extLst>
              <a:ext uri="{FF2B5EF4-FFF2-40B4-BE49-F238E27FC236}">
                <a16:creationId xmlns:a16="http://schemas.microsoft.com/office/drawing/2014/main" xmlns="" id="{0AFFD75F-61E0-C070-0CF9-8B2380FB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2192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5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" y="320040"/>
            <a:ext cx="3657600" cy="181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медицинской помощи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1000" y="335280"/>
            <a:ext cx="3794760" cy="1798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медицинской помощи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05800" y="350520"/>
            <a:ext cx="3489960" cy="176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новых лекарственных средств</a:t>
            </a:r>
          </a:p>
        </p:txBody>
      </p:sp>
      <p:sp>
        <p:nvSpPr>
          <p:cNvPr id="5" name="Овал 4"/>
          <p:cNvSpPr/>
          <p:nvPr/>
        </p:nvSpPr>
        <p:spPr>
          <a:xfrm>
            <a:off x="579120" y="2560320"/>
            <a:ext cx="11155680" cy="1615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выполняемых инъекций</a:t>
            </a:r>
          </a:p>
        </p:txBody>
      </p:sp>
      <p:sp>
        <p:nvSpPr>
          <p:cNvPr id="6" name="Овал 5"/>
          <p:cNvSpPr/>
          <p:nvPr/>
        </p:nvSpPr>
        <p:spPr>
          <a:xfrm>
            <a:off x="563880" y="4602480"/>
            <a:ext cx="1100328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постинъекционных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осложнений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943600" y="2118360"/>
            <a:ext cx="484632" cy="472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722120" y="2179320"/>
            <a:ext cx="548640" cy="64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9951720" y="2133600"/>
            <a:ext cx="548640" cy="65532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943600" y="4191000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user\Desktop\Безымянный.png">
            <a:extLst>
              <a:ext uri="{FF2B5EF4-FFF2-40B4-BE49-F238E27FC236}">
                <a16:creationId xmlns:a16="http://schemas.microsoft.com/office/drawing/2014/main" xmlns="" id="{54137D23-A4CB-1265-486C-0AD4691BA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120"/>
            <a:ext cx="12192000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4999</TotalTime>
  <Words>2886</Words>
  <Application>Microsoft Office PowerPoint</Application>
  <PresentationFormat>Широкоэкранный</PresentationFormat>
  <Paragraphs>526</Paragraphs>
  <Slides>53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MS Mincho</vt:lpstr>
      <vt:lpstr>PT Sans</vt:lpstr>
      <vt:lpstr>Symbol</vt:lpstr>
      <vt:lpstr>Times New Roman</vt:lpstr>
      <vt:lpstr>Wingdings</vt:lpstr>
      <vt:lpstr>Тема Office</vt:lpstr>
      <vt:lpstr>Презентация PowerPoint</vt:lpstr>
      <vt:lpstr>Мультимодальная стратегия в ИК. Разработать план мероприятий на основе мультимодальной стратегии по безопасной инъекции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Виды постинъекционных осложнений</vt:lpstr>
      <vt:lpstr>Презентация PowerPoint</vt:lpstr>
      <vt:lpstr>                           Целевая аудитория: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компонент – чистое рабочее место </vt:lpstr>
      <vt:lpstr>Презентация PowerPoint</vt:lpstr>
      <vt:lpstr>2 компонент - гигиена рук</vt:lpstr>
      <vt:lpstr>Презентация PowerPoint</vt:lpstr>
      <vt:lpstr>3 и 4 компоненты  - одноразовый шприц с иглой и стерильный раствор лекарства и растворителя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ОТДЕЛЕНИЕ ОБЕЗЗАРАЖИВАНИЯ МЕДИЦИНСКИХ ОТХОДОВ</vt:lpstr>
      <vt:lpstr>ОТДЕЛЕНИЕ ОБЕЗЗАРАЖИВАНИЯ МЕДИЦИНСКИХ ОТХОДОВ</vt:lpstr>
      <vt:lpstr>Презентация PowerPoint</vt:lpstr>
      <vt:lpstr>Раздел 2 – практика</vt:lpstr>
      <vt:lpstr>Презентация PowerPoint</vt:lpstr>
      <vt:lpstr>Ход выполнения</vt:lpstr>
      <vt:lpstr> </vt:lpstr>
      <vt:lpstr>Необходимые ресурсы</vt:lpstr>
      <vt:lpstr>Оснащенность необходимыми ресурсами</vt:lpstr>
      <vt:lpstr>Оснащенность необходимыми ресурсами</vt:lpstr>
      <vt:lpstr>Оценка соответствия МО к требованиям к выполнению безопасных инъекций</vt:lpstr>
      <vt:lpstr>Результаты оценки </vt:lpstr>
      <vt:lpstr>Сильные и слабые стороны организации проведения инъекций</vt:lpstr>
      <vt:lpstr>Сильные и слабые стороны организации проведения инъекций</vt:lpstr>
      <vt:lpstr>Риски связанные с выполнением инъекций</vt:lpstr>
      <vt:lpstr>Риски связанные с выполнением инъекций</vt:lpstr>
      <vt:lpstr>Риски связанные с выполнением инъекций</vt:lpstr>
      <vt:lpstr>Риски связанные с выполнением инъекций</vt:lpstr>
      <vt:lpstr>Риски связанные с выполнением инъекций</vt:lpstr>
      <vt:lpstr>Риски связанные с выполнением инъекций</vt:lpstr>
      <vt:lpstr>Меры по минимизации рисков при выполнении инъекционных процедур</vt:lpstr>
      <vt:lpstr>Меры по минимизации рисков при выполнении инъекционных процедур</vt:lpstr>
      <vt:lpstr>Безопасные практики: инженерные решения</vt:lpstr>
      <vt:lpstr>Выводы</vt:lpstr>
      <vt:lpstr>Список приложений:</vt:lpstr>
      <vt:lpstr>Благодарим за внимание!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354</cp:revision>
  <dcterms:created xsi:type="dcterms:W3CDTF">2021-11-28T14:32:02Z</dcterms:created>
  <dcterms:modified xsi:type="dcterms:W3CDTF">2022-08-01T04:33:40Z</dcterms:modified>
</cp:coreProperties>
</file>