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08490BA-A408-465D-A225-8EAEDE2634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173917"/>
            <a:ext cx="11430000" cy="6510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16</cp:revision>
  <dcterms:created xsi:type="dcterms:W3CDTF">2021-11-18T19:50:22Z</dcterms:created>
  <dcterms:modified xsi:type="dcterms:W3CDTF">2021-11-27T19:39:54Z</dcterms:modified>
</cp:coreProperties>
</file>