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8223EF3-340B-43EA-BF40-C2BE7861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255076"/>
            <a:ext cx="11587163" cy="634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13</cp:revision>
  <dcterms:created xsi:type="dcterms:W3CDTF">2021-11-18T19:50:22Z</dcterms:created>
  <dcterms:modified xsi:type="dcterms:W3CDTF">2021-11-25T20:47:15Z</dcterms:modified>
</cp:coreProperties>
</file>