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284CF4B-F2BD-4850-8302-6CF3B4BA00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8" y="221427"/>
            <a:ext cx="11544300" cy="6415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12</cp:revision>
  <dcterms:created xsi:type="dcterms:W3CDTF">2021-11-18T19:50:22Z</dcterms:created>
  <dcterms:modified xsi:type="dcterms:W3CDTF">2021-11-24T18:50:22Z</dcterms:modified>
</cp:coreProperties>
</file>