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07B181-06EF-44D8-AADF-DBF1760E1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244957"/>
            <a:ext cx="11804904" cy="63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</cp:revision>
  <dcterms:created xsi:type="dcterms:W3CDTF">2021-11-18T19:50:22Z</dcterms:created>
  <dcterms:modified xsi:type="dcterms:W3CDTF">2021-11-21T18:50:03Z</dcterms:modified>
</cp:coreProperties>
</file>