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48F5FE-0C58-42CD-9528-BBEB555E9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458"/>
            <a:ext cx="11731752" cy="630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4</cp:revision>
  <dcterms:created xsi:type="dcterms:W3CDTF">2021-11-18T19:50:22Z</dcterms:created>
  <dcterms:modified xsi:type="dcterms:W3CDTF">2021-11-20T19:25:30Z</dcterms:modified>
</cp:coreProperties>
</file>