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14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11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37A5502-AD2C-480D-B1F6-9A710EC168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66" y="561980"/>
            <a:ext cx="10225685" cy="622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15268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465</cp:revision>
  <dcterms:created xsi:type="dcterms:W3CDTF">2020-09-09T03:44:23Z</dcterms:created>
  <dcterms:modified xsi:type="dcterms:W3CDTF">2021-11-14T22:14:30Z</dcterms:modified>
</cp:coreProperties>
</file>