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14.11.2021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14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87829EB-B75D-4C67-89C0-A932418A4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66" y="561980"/>
            <a:ext cx="10122168" cy="622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15268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464</cp:revision>
  <dcterms:created xsi:type="dcterms:W3CDTF">2020-09-09T03:44:23Z</dcterms:created>
  <dcterms:modified xsi:type="dcterms:W3CDTF">2021-11-13T22:37:32Z</dcterms:modified>
</cp:coreProperties>
</file>