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13.11.2021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</a:t>
            </a:r>
            <a:r>
              <a:rPr lang="en-US" sz="2400" b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13</a:t>
            </a:r>
            <a:r>
              <a:rPr lang="kk-KZ" sz="2400" b="1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11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4E7DC28-CC66-463F-A637-2F0DABCD00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24" y="561980"/>
            <a:ext cx="10211463" cy="622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15268</TotalTime>
  <Words>33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463</cp:revision>
  <dcterms:created xsi:type="dcterms:W3CDTF">2020-09-09T03:44:23Z</dcterms:created>
  <dcterms:modified xsi:type="dcterms:W3CDTF">2021-11-12T22:14:31Z</dcterms:modified>
</cp:coreProperties>
</file>