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12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2042FA2-396F-4979-86E0-F2F543163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9" y="561980"/>
            <a:ext cx="10183918" cy="622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462</cp:revision>
  <dcterms:created xsi:type="dcterms:W3CDTF">2020-09-09T03:44:23Z</dcterms:created>
  <dcterms:modified xsi:type="dcterms:W3CDTF">2021-11-11T22:22:04Z</dcterms:modified>
</cp:coreProperties>
</file>