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B046F24-3D1C-40EE-8896-B8C68B8F4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12" y="543470"/>
            <a:ext cx="10118785" cy="624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15268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461</cp:revision>
  <dcterms:created xsi:type="dcterms:W3CDTF">2020-09-09T03:44:23Z</dcterms:created>
  <dcterms:modified xsi:type="dcterms:W3CDTF">2021-11-10T22:23:37Z</dcterms:modified>
</cp:coreProperties>
</file>