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659D18-148E-4D1A-BD31-BD9BF3BC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6" y="561980"/>
            <a:ext cx="10308776" cy="62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460</cp:revision>
  <dcterms:created xsi:type="dcterms:W3CDTF">2020-09-09T03:44:23Z</dcterms:created>
  <dcterms:modified xsi:type="dcterms:W3CDTF">2021-11-09T22:23:48Z</dcterms:modified>
</cp:coreProperties>
</file>