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09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ACCCA7C-A4F2-4075-872F-2CB1E44C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6" y="561979"/>
            <a:ext cx="10225685" cy="622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15268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459</cp:revision>
  <dcterms:created xsi:type="dcterms:W3CDTF">2020-09-09T03:44:23Z</dcterms:created>
  <dcterms:modified xsi:type="dcterms:W3CDTF">2021-11-08T22:26:20Z</dcterms:modified>
</cp:coreProperties>
</file>