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05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0A4747-E03D-4C2F-A6A3-51D89456B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79"/>
            <a:ext cx="10139421" cy="62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15267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455</cp:revision>
  <dcterms:created xsi:type="dcterms:W3CDTF">2020-09-09T03:44:23Z</dcterms:created>
  <dcterms:modified xsi:type="dcterms:W3CDTF">2021-11-04T22:24:54Z</dcterms:modified>
</cp:coreProperties>
</file>