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04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4286630-DA44-4975-B86D-83D049633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6" y="561980"/>
            <a:ext cx="10326029" cy="62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15266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453</cp:revision>
  <dcterms:created xsi:type="dcterms:W3CDTF">2020-09-09T03:44:23Z</dcterms:created>
  <dcterms:modified xsi:type="dcterms:W3CDTF">2021-11-03T22:11:10Z</dcterms:modified>
</cp:coreProperties>
</file>