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03.11.2021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03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3E50B98-2F6E-46D4-960F-E66367549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4" y="561980"/>
            <a:ext cx="10263221" cy="6224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15266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452</cp:revision>
  <dcterms:created xsi:type="dcterms:W3CDTF">2020-09-09T03:44:23Z</dcterms:created>
  <dcterms:modified xsi:type="dcterms:W3CDTF">2021-11-02T22:18:26Z</dcterms:modified>
</cp:coreProperties>
</file>