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02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D0F59D3-E73D-4419-9D81-3C35B333C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6" y="561980"/>
            <a:ext cx="10282896" cy="622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15266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451</cp:revision>
  <dcterms:created xsi:type="dcterms:W3CDTF">2020-09-09T03:44:23Z</dcterms:created>
  <dcterms:modified xsi:type="dcterms:W3CDTF">2021-11-01T22:14:42Z</dcterms:modified>
</cp:coreProperties>
</file>