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2B4D35-7CC0-4890-8F1E-FBE6DACFB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80"/>
            <a:ext cx="10182553" cy="622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450</cp:revision>
  <dcterms:created xsi:type="dcterms:W3CDTF">2020-09-09T03:44:23Z</dcterms:created>
  <dcterms:modified xsi:type="dcterms:W3CDTF">2021-10-31T22:24:48Z</dcterms:modified>
</cp:coreProperties>
</file>