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23.10.2021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23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10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D21B050-DCD5-4A3D-9935-A2F29C870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69" y="561979"/>
            <a:ext cx="10201171" cy="609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15266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441</cp:revision>
  <dcterms:created xsi:type="dcterms:W3CDTF">2020-09-09T03:44:23Z</dcterms:created>
  <dcterms:modified xsi:type="dcterms:W3CDTF">2021-10-22T22:19:10Z</dcterms:modified>
</cp:coreProperties>
</file>