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2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2.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10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88F5CEE-2B33-447A-B241-060F1A74D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25" y="561981"/>
            <a:ext cx="10237342" cy="609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15266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440</cp:revision>
  <dcterms:created xsi:type="dcterms:W3CDTF">2020-09-09T03:44:23Z</dcterms:created>
  <dcterms:modified xsi:type="dcterms:W3CDTF">2021-10-21T22:47:37Z</dcterms:modified>
</cp:coreProperties>
</file>