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2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10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4FFC293-5ED6-42E5-AA59-2F6B0C74B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66" y="561979"/>
            <a:ext cx="10084279" cy="6095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15266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439</cp:revision>
  <dcterms:created xsi:type="dcterms:W3CDTF">2020-09-09T03:44:23Z</dcterms:created>
  <dcterms:modified xsi:type="dcterms:W3CDTF">2021-10-20T22:46:37Z</dcterms:modified>
</cp:coreProperties>
</file>