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16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7288D6-5E6C-4668-9476-23A9A6C46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6" y="561979"/>
            <a:ext cx="10139421" cy="609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15265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434</cp:revision>
  <dcterms:created xsi:type="dcterms:W3CDTF">2020-09-09T03:44:23Z</dcterms:created>
  <dcterms:modified xsi:type="dcterms:W3CDTF">2021-10-15T23:01:14Z</dcterms:modified>
</cp:coreProperties>
</file>