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CDC0CB9-B427-4BC2-9D31-7CFEC1162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6" y="561981"/>
            <a:ext cx="9980762" cy="609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15263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427</cp:revision>
  <dcterms:created xsi:type="dcterms:W3CDTF">2020-09-09T03:44:23Z</dcterms:created>
  <dcterms:modified xsi:type="dcterms:W3CDTF">2021-10-09T22:23:35Z</dcterms:modified>
</cp:coreProperties>
</file>