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(2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7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.0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9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403BA00-1128-43C2-A235-0177876EC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6" y="561979"/>
            <a:ext cx="10191179" cy="609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15262</TotalTime>
  <Words>34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414</cp:revision>
  <dcterms:created xsi:type="dcterms:W3CDTF">2020-09-09T03:44:23Z</dcterms:created>
  <dcterms:modified xsi:type="dcterms:W3CDTF">2021-09-26T22:47:13Z</dcterms:modified>
</cp:coreProperties>
</file>