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95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0E5F8A-1D00-474C-80E3-912D1422AD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BF6F97C-384D-4100-A1AF-E87934D5C3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FCE236-736E-4CBD-9ABC-93DCF963A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D233CB-3217-4790-A7B9-198E6D142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382A8C4-C424-46D1-B2DA-EA82531BD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61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CEE1BD-C2E7-41CD-9432-73E6459A3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C250980-165A-4D9A-872E-64EF1636FE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B073A-2E75-44AF-B3F9-951BE5672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9A44A4-0E54-4068-A617-77C7FCD84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0085F9-590B-4527-BF5C-39EB6C7B4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38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8240DF8-BE21-4A2B-A173-68BDBD075C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B5485A-71F6-41E8-B4EF-5F7AE42AE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0E02304-08A4-4596-83F0-0525DDBF44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512FD-FD99-4067-8463-7B23518F9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4857475-76E0-4D37-BC76-CF9A20B7B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17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5A233-478B-4044-AF21-2D58DBA54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05D36BB-2D9B-4275-AADD-7B3B3825CC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786D44-A054-4930-8F79-3CC441416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E988EB2-4533-4D77-B109-87681750D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51FAA99-7552-4E97-B6BB-E315DFD83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036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7A0ADA-2F04-4313-B139-600C9BCD9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E7FE60-F9E0-4077-A839-FE3D8C7CD9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E7EF5F-861B-4B08-AFDD-683940B21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E1F9EC-08F2-48C2-A9CD-87BA21D67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F89AC9-A59B-40BE-A215-B94CDBF6C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7762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719473-2F03-4FCF-B72A-8AE13706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3279888-3573-4FEB-A0D2-95F37F7B97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DDB14FE-C798-44C0-BD3A-6EADE3BFD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22AB28-030D-483D-8D4A-114F9EEEB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E13CE9C-7D24-4283-AD52-17811900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66AD80-A69D-40EC-A1CD-146799F1C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44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3EB322-E6CA-40AE-8327-A130C6C76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061C5-8479-42F5-B782-82A0DD6DA8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9EDD285-B2AE-434F-AD8E-82692A693D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5BEAD50-09DA-476D-8C19-89E96B04CB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9E5E222-9BFA-47B7-8A06-CDA81B64F6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2C311E9-466F-4D53-BABF-AF5B6461B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7D9336-1C2B-4683-8298-FAF30A1CA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D4B6282-4F7F-4B89-A265-14D2BA2C3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472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C8886B-C0A8-4A5C-A3A1-E6586AD99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46AF2F-B253-406B-860B-539603C76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448C9D0-FE9B-4C4B-8E57-5528F9AA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DEA6C5E-9DBD-48A9-9FC4-0B8F7B88B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808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3C5F856A-175E-460B-B1A3-3C24321F01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501348A-E959-4F51-A7EB-4C34B65A4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1855661-78DD-4532-9763-B02789708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95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4C898E-8840-4324-8328-C106ADD57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4B38FB-740D-4841-9D4E-EFC9AEBC9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218F4D1-172A-43EC-B936-5A87DD236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B95C396-0015-4277-9502-C8EE1880A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3A04534-3B85-4ED7-A2FA-B39EFA388F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F24C65-14B5-4139-B0D0-FBEC28C3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021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416303-691B-40D2-90A2-8F6EF1708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D75A379-98D5-4B4C-8F71-9CE06AB1E5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0660E3B-B650-4CCE-BE63-F502F63DA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6F35434-3391-434E-B1C8-D2F3DF02B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6D541B-CB43-46A0-98FA-E031227CB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5E59E97-5F22-4536-B3EF-838ACCC70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92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06C0F25-FDEF-4A07-93FA-2DE637F1C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4505A8F-8D6F-46A3-AABF-902EA41FC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8E91FA-FD37-43A9-881D-45FEB6A975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D5AB-C1FB-4E7C-A504-C253517D5A41}" type="datetimeFigureOut">
              <a:rPr lang="ru-RU" smtClean="0"/>
              <a:t>23.09.2021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12DE02-1152-477B-BF43-A482C22644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69536-F340-4712-8E80-57EDB9E3B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C2506C-A9E0-49E5-8B01-74B0E2C8B86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876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1D903F5F-4795-49E1-90C1-F24087C9418B}"/>
              </a:ext>
            </a:extLst>
          </p:cNvPr>
          <p:cNvSpPr txBox="1"/>
          <p:nvPr/>
        </p:nvSpPr>
        <p:spPr>
          <a:xfrm>
            <a:off x="10484347" y="1012090"/>
            <a:ext cx="17030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Жағдай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тұрақты</a:t>
            </a:r>
            <a:r>
              <a:rPr lang="ru-RU" sz="1200" b="1" dirty="0">
                <a:solidFill>
                  <a:prstClr val="black"/>
                </a:solidFill>
              </a:rPr>
              <a:t>,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жеңілдету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мүмкіндігі</a:t>
            </a:r>
            <a:r>
              <a:rPr lang="ru-RU" sz="1200" b="1" dirty="0">
                <a:solidFill>
                  <a:prstClr val="black"/>
                </a:solidFill>
              </a:rPr>
              <a:t> бар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7D34B-1FEF-4866-A9D9-C390CF83AB83}"/>
              </a:ext>
            </a:extLst>
          </p:cNvPr>
          <p:cNvSpPr txBox="1"/>
          <p:nvPr/>
        </p:nvSpPr>
        <p:spPr>
          <a:xfrm>
            <a:off x="10494738" y="2101737"/>
            <a:ext cx="1675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Енгізілген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карантиндік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сақталады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және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олардың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орындалуын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бақылау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күшейтіледі</a:t>
            </a: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ADAAAAC-6693-44F6-8C60-862F49FA7A34}"/>
              </a:ext>
            </a:extLst>
          </p:cNvPr>
          <p:cNvSpPr txBox="1"/>
          <p:nvPr/>
        </p:nvSpPr>
        <p:spPr>
          <a:xfrm>
            <a:off x="10528008" y="3454660"/>
            <a:ext cx="1592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ru-RU" sz="1200" b="1" dirty="0" err="1">
                <a:solidFill>
                  <a:prstClr val="black"/>
                </a:solidFill>
              </a:rPr>
              <a:t>Қатаң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шектеу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шаралары</a:t>
            </a:r>
            <a:r>
              <a:rPr lang="ru-RU" sz="1200" b="1" dirty="0">
                <a:solidFill>
                  <a:prstClr val="black"/>
                </a:solidFill>
              </a:rPr>
              <a:t> </a:t>
            </a:r>
            <a:r>
              <a:rPr lang="ru-RU" sz="1200" b="1" dirty="0" err="1">
                <a:solidFill>
                  <a:prstClr val="black"/>
                </a:solidFill>
              </a:rPr>
              <a:t>енгізіледі</a:t>
            </a:r>
            <a:endParaRPr lang="ru-RU" sz="1200" b="1" dirty="0">
              <a:solidFill>
                <a:prstClr val="black"/>
              </a:solidFill>
            </a:endParaRPr>
          </a:p>
          <a:p>
            <a:pPr lvl="0">
              <a:defRPr/>
            </a:pPr>
            <a:endParaRPr kumimoji="0" lang="ru-RU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4E6BA029-7E83-4A0A-9BDD-5962BCB8E16D}"/>
              </a:ext>
            </a:extLst>
          </p:cNvPr>
          <p:cNvSpPr txBox="1">
            <a:spLocks/>
          </p:cNvSpPr>
          <p:nvPr/>
        </p:nvSpPr>
        <p:spPr>
          <a:xfrm>
            <a:off x="98769" y="71204"/>
            <a:ext cx="12058935" cy="344851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>
              <a:defRPr/>
            </a:pP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Қазақстан өңірлеріндегі эпидемиологиялық ахуалды бағалау матрицасы  (2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3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.0</a:t>
            </a:r>
            <a:r>
              <a:rPr lang="en-US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9</a:t>
            </a:r>
            <a:r>
              <a:rPr lang="kk-KZ" sz="2400" b="1" dirty="0">
                <a:solidFill>
                  <a:srgbClr val="002060"/>
                </a:solidFill>
                <a:latin typeface="Arial Narrow" panose="020B0606020202030204" pitchFamily="34" charset="0"/>
                <a:cs typeface="Arial" pitchFamily="34" charset="0"/>
              </a:rPr>
              <a:t>.2021)</a:t>
            </a:r>
            <a:endParaRPr kumimoji="0" lang="x-none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Narrow" panose="020B0606020202030204" pitchFamily="34" charset="0"/>
              <a:ea typeface="+mj-ea"/>
              <a:cs typeface="Arial" pitchFamily="34" charset="0"/>
            </a:endParaRPr>
          </a:p>
        </p:txBody>
      </p:sp>
      <p:cxnSp>
        <p:nvCxnSpPr>
          <p:cNvPr id="14" name="Прямая со стрелкой 13">
            <a:extLst>
              <a:ext uri="{FF2B5EF4-FFF2-40B4-BE49-F238E27FC236}">
                <a16:creationId xmlns:a16="http://schemas.microsoft.com/office/drawing/2014/main" id="{AFDD7C56-FDE1-4279-84E4-5E2630C540C3}"/>
              </a:ext>
            </a:extLst>
          </p:cNvPr>
          <p:cNvCxnSpPr/>
          <p:nvPr/>
        </p:nvCxnSpPr>
        <p:spPr>
          <a:xfrm>
            <a:off x="98769" y="489017"/>
            <a:ext cx="11949965" cy="0"/>
          </a:xfrm>
          <a:prstGeom prst="straightConnector1">
            <a:avLst/>
          </a:prstGeom>
          <a:ln w="28575">
            <a:solidFill>
              <a:srgbClr val="00206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C95769BE-C1B2-4D32-82E8-CED1F31E2044}"/>
              </a:ext>
            </a:extLst>
          </p:cNvPr>
          <p:cNvSpPr/>
          <p:nvPr/>
        </p:nvSpPr>
        <p:spPr>
          <a:xfrm>
            <a:off x="10168051" y="1095841"/>
            <a:ext cx="378642" cy="492386"/>
          </a:xfrm>
          <a:prstGeom prst="rect">
            <a:avLst/>
          </a:prstGeom>
          <a:solidFill>
            <a:srgbClr val="00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9495D7-7722-4315-8AA3-0B2907C50135}"/>
              </a:ext>
            </a:extLst>
          </p:cNvPr>
          <p:cNvSpPr/>
          <p:nvPr/>
        </p:nvSpPr>
        <p:spPr>
          <a:xfrm>
            <a:off x="10168051" y="2224333"/>
            <a:ext cx="378642" cy="492386"/>
          </a:xfrm>
          <a:prstGeom prst="rect">
            <a:avLst/>
          </a:prstGeom>
          <a:solidFill>
            <a:srgbClr val="FFFF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9B76E2AC-2EC7-4A55-B27A-63369595BA22}"/>
              </a:ext>
            </a:extLst>
          </p:cNvPr>
          <p:cNvSpPr/>
          <p:nvPr/>
        </p:nvSpPr>
        <p:spPr>
          <a:xfrm>
            <a:off x="10189317" y="3504858"/>
            <a:ext cx="378642" cy="492386"/>
          </a:xfrm>
          <a:prstGeom prst="rect">
            <a:avLst/>
          </a:prstGeom>
          <a:solidFill>
            <a:srgbClr val="FF000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5F9D242-74E8-41DD-B5EE-658099FD4E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672" y="664233"/>
            <a:ext cx="9980762" cy="5993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9778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15261</TotalTime>
  <Words>34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НЦОЗ МЗ РК</cp:lastModifiedBy>
  <cp:revision>410</cp:revision>
  <dcterms:created xsi:type="dcterms:W3CDTF">2020-09-09T03:44:23Z</dcterms:created>
  <dcterms:modified xsi:type="dcterms:W3CDTF">2021-09-22T22:27:35Z</dcterms:modified>
</cp:coreProperties>
</file>