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110497" y="680549"/>
            <a:ext cx="22030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Ситуация стабильная, возможно ослабление ограничительных мер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083299" y="1591371"/>
            <a:ext cx="2203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Сохранение действующих карантинных мер и усиление контроля за их соблюдением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137256" y="2843281"/>
            <a:ext cx="2203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Введение строгих ограничительных мер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-163901"/>
            <a:ext cx="12058935" cy="5466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Матрица оценки эпидемиологической ситуации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</a:t>
            </a:r>
            <a:r>
              <a:rPr kumimoji="0" lang="kk-K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в регионах Казахстана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(на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24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06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.202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1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9456948" y="743995"/>
            <a:ext cx="638175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9445124" y="1791454"/>
            <a:ext cx="638175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9462437" y="2838913"/>
            <a:ext cx="638175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142097C-C2C1-4DA4-802F-D55DD3199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89017"/>
            <a:ext cx="9834112" cy="636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15217</TotalTime>
  <Words>36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311</cp:revision>
  <dcterms:created xsi:type="dcterms:W3CDTF">2020-09-09T03:44:23Z</dcterms:created>
  <dcterms:modified xsi:type="dcterms:W3CDTF">2021-06-23T23:30:15Z</dcterms:modified>
</cp:coreProperties>
</file>