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-163901"/>
            <a:ext cx="12058935" cy="546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23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BCD9E1-111A-453C-A038-E6717DC29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017"/>
            <a:ext cx="9730596" cy="629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15216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310</cp:revision>
  <dcterms:created xsi:type="dcterms:W3CDTF">2020-09-09T03:44:23Z</dcterms:created>
  <dcterms:modified xsi:type="dcterms:W3CDTF">2021-06-22T23:45:08Z</dcterms:modified>
</cp:coreProperties>
</file>