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-163901"/>
            <a:ext cx="12058935" cy="5466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22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795BE69-00CD-426D-8A73-6EE2BD66A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017"/>
            <a:ext cx="9627079" cy="62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15216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309</cp:revision>
  <dcterms:created xsi:type="dcterms:W3CDTF">2020-09-09T03:44:23Z</dcterms:created>
  <dcterms:modified xsi:type="dcterms:W3CDTF">2021-06-21T23:19:10Z</dcterms:modified>
</cp:coreProperties>
</file>