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95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0E5F8A-1D00-474C-80E3-912D1422A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F6F97C-384D-4100-A1AF-E87934D5C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FCE236-736E-4CBD-9ABC-93DCF963A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D233CB-3217-4790-A7B9-198E6D142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82A8C4-C424-46D1-B2DA-EA82531BD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1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EE1BD-C2E7-41CD-9432-73E6459A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250980-165A-4D9A-872E-64EF1636F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EB073A-2E75-44AF-B3F9-951BE5672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9A44A4-0E54-4068-A617-77C7FCD84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0085F9-590B-4527-BF5C-39EB6C7B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8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8240DF8-BE21-4A2B-A173-68BDBD075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B5485A-71F6-41E8-B4EF-5F7AE42AE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E02304-08A4-4596-83F0-0525DDBF4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9512FD-FD99-4067-8463-7B23518F9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857475-76E0-4D37-BC76-CF9A20B7B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E5A233-478B-4044-AF21-2D58DBA54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5D36BB-2D9B-4275-AADD-7B3B3825C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786D44-A054-4930-8F79-3CC441416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988EB2-4533-4D77-B109-87681750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1FAA99-7552-4E97-B6BB-E315DFD8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03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7A0ADA-2F04-4313-B139-600C9BCD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E7FE60-F9E0-4077-A839-FE3D8C7CD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E7EF5F-861B-4B08-AFDD-683940B2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E1F9EC-08F2-48C2-A9CD-87BA21D6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F89AC9-A59B-40BE-A215-B94CDBF6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76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719473-2F03-4FCF-B72A-8AE13706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279888-3573-4FEB-A0D2-95F37F7B97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DB14FE-C798-44C0-BD3A-6EADE3BFD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22AB28-030D-483D-8D4A-114F9EEE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13CE9C-7D24-4283-AD52-17811900E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66AD80-A69D-40EC-A1CD-146799F1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44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EB322-E6CA-40AE-8327-A130C6C7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C061C5-8479-42F5-B782-82A0DD6DA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EDD285-B2AE-434F-AD8E-82692A693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5BEAD50-09DA-476D-8C19-89E96B04C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9E5E222-9BFA-47B7-8A06-CDA81B64F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C311E9-466F-4D53-BABF-AF5B6461B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7D9336-1C2B-4683-8298-FAF30A1CA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D4B6282-4F7F-4B89-A265-14D2BA2C3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47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8886B-C0A8-4A5C-A3A1-E6586AD9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46AF2F-B253-406B-860B-539603C7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448C9D0-FE9B-4C4B-8E57-5528F9AA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EA6C5E-9DBD-48A9-9FC4-0B8F7B88B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80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C5F856A-175E-460B-B1A3-3C24321F0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01348A-E959-4F51-A7EB-4C34B65A4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855661-78DD-4532-9763-B0278970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95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4C898E-8840-4324-8328-C106ADD57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4B38FB-740D-4841-9D4E-EFC9AEBC9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18F4D1-172A-43EC-B936-5A87DD236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95C396-0015-4277-9502-C8EE1880A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A04534-3B85-4ED7-A2FA-B39EFA38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F24C65-14B5-4139-B0D0-FBEC28C3C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02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16303-691B-40D2-90A2-8F6EF170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D75A379-98D5-4B4C-8F71-9CE06AB1E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660E3B-B650-4CCE-BE63-F502F63DA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F35434-3391-434E-B1C8-D2F3DF02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6D541B-CB43-46A0-98FA-E031227C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E59E97-5F22-4536-B3EF-838ACCC7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9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6C0F25-FDEF-4A07-93FA-2DE637F1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505A8F-8D6F-46A3-AABF-902EA41FC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8E91FA-FD37-43A9-881D-45FEB6A97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8D5AB-C1FB-4E7C-A504-C253517D5A41}" type="datetimeFigureOut">
              <a:rPr lang="ru-RU" smtClean="0"/>
              <a:t>20.06.2021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12DE02-1152-477B-BF43-A482C2264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B69536-F340-4712-8E80-57EDB9E3B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06C-A9E0-49E5-8B01-74B0E2C8B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87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D903F5F-4795-49E1-90C1-F24087C9418B}"/>
              </a:ext>
            </a:extLst>
          </p:cNvPr>
          <p:cNvSpPr txBox="1"/>
          <p:nvPr/>
        </p:nvSpPr>
        <p:spPr>
          <a:xfrm>
            <a:off x="10110497" y="680549"/>
            <a:ext cx="22030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Ситуация стабильная, возможно ослабление ограничительных мер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D34B-1FEF-4866-A9D9-C390CF83AB83}"/>
              </a:ext>
            </a:extLst>
          </p:cNvPr>
          <p:cNvSpPr txBox="1"/>
          <p:nvPr/>
        </p:nvSpPr>
        <p:spPr>
          <a:xfrm>
            <a:off x="10083299" y="1591371"/>
            <a:ext cx="22030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Сохранение действующих карантинных мер и усиление контроля за их соблюдением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DAAAAC-6693-44F6-8C60-862F49FA7A34}"/>
              </a:ext>
            </a:extLst>
          </p:cNvPr>
          <p:cNvSpPr txBox="1"/>
          <p:nvPr/>
        </p:nvSpPr>
        <p:spPr>
          <a:xfrm>
            <a:off x="10137256" y="2843281"/>
            <a:ext cx="2203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Введение строгих ограничительных мер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4E6BA029-7E83-4A0A-9BDD-5962BCB8E16D}"/>
              </a:ext>
            </a:extLst>
          </p:cNvPr>
          <p:cNvSpPr txBox="1">
            <a:spLocks/>
          </p:cNvSpPr>
          <p:nvPr/>
        </p:nvSpPr>
        <p:spPr>
          <a:xfrm>
            <a:off x="98769" y="-163901"/>
            <a:ext cx="12058935" cy="5466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Матрица оценки эпидемиологической ситуации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 </a:t>
            </a:r>
            <a:r>
              <a:rPr kumimoji="0" lang="kk-K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в регионах Казахстана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(на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 20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.</a:t>
            </a:r>
            <a:r>
              <a:rPr lang="en-US" sz="24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06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.202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1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pitchFamily="34" charset="0"/>
              </a:rPr>
              <a:t>)</a:t>
            </a:r>
            <a:endParaRPr kumimoji="0" lang="x-none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AFDD7C56-FDE1-4279-84E4-5E2630C540C3}"/>
              </a:ext>
            </a:extLst>
          </p:cNvPr>
          <p:cNvCxnSpPr/>
          <p:nvPr/>
        </p:nvCxnSpPr>
        <p:spPr>
          <a:xfrm>
            <a:off x="98769" y="489017"/>
            <a:ext cx="11949965" cy="0"/>
          </a:xfrm>
          <a:prstGeom prst="straightConnector1">
            <a:avLst/>
          </a:prstGeom>
          <a:ln w="28575">
            <a:solidFill>
              <a:srgbClr val="00206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95769BE-C1B2-4D32-82E8-CED1F31E2044}"/>
              </a:ext>
            </a:extLst>
          </p:cNvPr>
          <p:cNvSpPr/>
          <p:nvPr/>
        </p:nvSpPr>
        <p:spPr>
          <a:xfrm>
            <a:off x="9456948" y="743995"/>
            <a:ext cx="638175" cy="492386"/>
          </a:xfrm>
          <a:prstGeom prst="rect">
            <a:avLst/>
          </a:prstGeom>
          <a:solidFill>
            <a:srgbClr val="00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49495D7-7722-4315-8AA3-0B2907C50135}"/>
              </a:ext>
            </a:extLst>
          </p:cNvPr>
          <p:cNvSpPr/>
          <p:nvPr/>
        </p:nvSpPr>
        <p:spPr>
          <a:xfrm>
            <a:off x="9445124" y="1791454"/>
            <a:ext cx="638175" cy="49238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9B76E2AC-2EC7-4A55-B27A-63369595BA22}"/>
              </a:ext>
            </a:extLst>
          </p:cNvPr>
          <p:cNvSpPr/>
          <p:nvPr/>
        </p:nvSpPr>
        <p:spPr>
          <a:xfrm>
            <a:off x="9462437" y="2838913"/>
            <a:ext cx="638175" cy="492386"/>
          </a:xfrm>
          <a:prstGeom prst="rect">
            <a:avLst/>
          </a:prstGeom>
          <a:solidFill>
            <a:srgbClr val="FF00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59EF32D-828D-4A39-8D37-B58E2A33A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9017"/>
            <a:ext cx="9652958" cy="630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77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15216</TotalTime>
  <Words>36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НЦОЗ МЗ РК</cp:lastModifiedBy>
  <cp:revision>307</cp:revision>
  <dcterms:created xsi:type="dcterms:W3CDTF">2020-09-09T03:44:23Z</dcterms:created>
  <dcterms:modified xsi:type="dcterms:W3CDTF">2021-06-19T23:52:44Z</dcterms:modified>
</cp:coreProperties>
</file>