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96331"/>
            <a:ext cx="12058935" cy="3643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EFB2AE-CACA-402B-8979-62609B0B4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09" y="517321"/>
            <a:ext cx="9144000" cy="614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15202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298</cp:revision>
  <dcterms:created xsi:type="dcterms:W3CDTF">2020-09-09T03:44:23Z</dcterms:created>
  <dcterms:modified xsi:type="dcterms:W3CDTF">2021-06-10T23:26:53Z</dcterms:modified>
</cp:coreProperties>
</file>